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57"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1162"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solidFill>
                  <a:schemeClr val="accent1"/>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5564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2871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973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latin typeface="Century Gothic" panose="020B0502020202020204" pitchFamily="34" charset="0"/>
              </a:defRPr>
            </a:lvl1pPr>
            <a:lvl2pPr>
              <a:defRPr>
                <a:solidFill>
                  <a:schemeClr val="bg1"/>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12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811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1205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100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9192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324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3619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8257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11/29/2018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910488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122363"/>
            <a:ext cx="7924800" cy="2387600"/>
          </a:xfrm>
        </p:spPr>
        <p:txBody>
          <a:bodyPr>
            <a:normAutofit/>
          </a:bodyPr>
          <a:lstStyle/>
          <a:p>
            <a:r>
              <a:rPr lang="en-US" dirty="0"/>
              <a:t>Troubleshooting  </a:t>
            </a:r>
            <a:br>
              <a:rPr lang="en-US" dirty="0"/>
            </a:br>
            <a:r>
              <a:rPr lang="en-US" dirty="0"/>
              <a:t>                   Compiler Errors</a:t>
            </a:r>
          </a:p>
        </p:txBody>
      </p:sp>
      <p:sp>
        <p:nvSpPr>
          <p:cNvPr id="3" name="Subtitle 2"/>
          <p:cNvSpPr>
            <a:spLocks noGrp="1"/>
          </p:cNvSpPr>
          <p:nvPr>
            <p:ph type="subTitle" idx="1"/>
          </p:nvPr>
        </p:nvSpPr>
        <p:spPr>
          <a:xfrm>
            <a:off x="5486400" y="3962400"/>
            <a:ext cx="2514600" cy="838200"/>
          </a:xfrm>
        </p:spPr>
        <p:txBody>
          <a:bodyPr/>
          <a:lstStyle/>
          <a:p>
            <a:r>
              <a:rPr lang="en-US" dirty="0"/>
              <a:t>By Anand George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90600"/>
            <a:ext cx="7886700" cy="1219200"/>
          </a:xfrm>
        </p:spPr>
        <p:txBody>
          <a:bodyPr>
            <a:noAutofit/>
          </a:bodyPr>
          <a:lstStyle/>
          <a:p>
            <a:r>
              <a:rPr lang="en-US" sz="3200" dirty="0"/>
              <a:t>First things first. Have you compared your program with a working sample? </a:t>
            </a:r>
          </a:p>
        </p:txBody>
      </p:sp>
      <p:sp>
        <p:nvSpPr>
          <p:cNvPr id="3" name="Content Placeholder 2"/>
          <p:cNvSpPr>
            <a:spLocks noGrp="1"/>
          </p:cNvSpPr>
          <p:nvPr>
            <p:ph idx="1"/>
          </p:nvPr>
        </p:nvSpPr>
        <p:spPr>
          <a:xfrm>
            <a:off x="628650" y="2743199"/>
            <a:ext cx="7886700" cy="3433763"/>
          </a:xfrm>
        </p:spPr>
        <p:txBody>
          <a:bodyPr>
            <a:normAutofit/>
          </a:bodyPr>
          <a:lstStyle/>
          <a:p>
            <a:r>
              <a:rPr lang="en-US" dirty="0"/>
              <a:t>First thing to do if you are too new C programming.</a:t>
            </a:r>
          </a:p>
          <a:p>
            <a:r>
              <a:rPr lang="en-US" dirty="0"/>
              <a:t>Always have a reference program until you are comfortable with the syntax in general.</a:t>
            </a:r>
          </a:p>
          <a:p>
            <a:r>
              <a:rPr lang="en-US" dirty="0">
                <a:solidFill>
                  <a:srgbClr val="00B0F0"/>
                </a:solidFill>
              </a:rPr>
              <a:t>Some initial compile errors should never let you down.</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90600"/>
            <a:ext cx="7886700" cy="1295400"/>
          </a:xfrm>
        </p:spPr>
        <p:txBody>
          <a:bodyPr>
            <a:normAutofit/>
          </a:bodyPr>
          <a:lstStyle/>
          <a:p>
            <a:r>
              <a:rPr lang="en-US" dirty="0"/>
              <a:t>Follow my steps when you deal with visual studio.</a:t>
            </a:r>
          </a:p>
        </p:txBody>
      </p:sp>
      <p:sp>
        <p:nvSpPr>
          <p:cNvPr id="3" name="Content Placeholder 2"/>
          <p:cNvSpPr>
            <a:spLocks noGrp="1"/>
          </p:cNvSpPr>
          <p:nvPr>
            <p:ph idx="1"/>
          </p:nvPr>
        </p:nvSpPr>
        <p:spPr>
          <a:xfrm>
            <a:off x="457200" y="2590800"/>
            <a:ext cx="8229600" cy="4038600"/>
          </a:xfrm>
        </p:spPr>
        <p:txBody>
          <a:bodyPr/>
          <a:lstStyle/>
          <a:p>
            <a:r>
              <a:rPr lang="en-US" dirty="0"/>
              <a:t>Also when you start your project in visual studio always follow my steps.</a:t>
            </a:r>
          </a:p>
          <a:p>
            <a:r>
              <a:rPr lang="en-US" dirty="0"/>
              <a:t>Visual studio is complicated and easy to loose track if you do some thing else.</a:t>
            </a:r>
          </a:p>
          <a:p>
            <a:r>
              <a:rPr lang="en-US" dirty="0"/>
              <a:t>Do not delete the default #include “</a:t>
            </a:r>
            <a:r>
              <a:rPr lang="en-US" dirty="0" err="1"/>
              <a:t>stdafx.h</a:t>
            </a:r>
            <a:r>
              <a:rPr lang="en-US" dirty="0"/>
              <a:t>” unless instructed.</a:t>
            </a:r>
          </a:p>
          <a:p>
            <a:r>
              <a:rPr lang="en-US" dirty="0"/>
              <a:t>Always start with building a hello world to make sure the environment is correct as well as something called build of precompiled header in visual studio.</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check.</a:t>
            </a:r>
          </a:p>
        </p:txBody>
      </p:sp>
      <p:sp>
        <p:nvSpPr>
          <p:cNvPr id="3" name="Content Placeholder 2"/>
          <p:cNvSpPr>
            <a:spLocks noGrp="1"/>
          </p:cNvSpPr>
          <p:nvPr>
            <p:ph idx="1"/>
          </p:nvPr>
        </p:nvSpPr>
        <p:spPr/>
        <p:txBody>
          <a:bodyPr>
            <a:normAutofit/>
          </a:bodyPr>
          <a:lstStyle/>
          <a:p>
            <a:r>
              <a:rPr lang="en-US" dirty="0"/>
              <a:t>Check you code very carefully for below items for any kind of compiler errors as they are very much possible for beginners. Also below reasons may force the complier to point to some wrong lines. </a:t>
            </a:r>
          </a:p>
          <a:p>
            <a:pPr marL="1136142" lvl="2" indent="-514350">
              <a:buFont typeface="+mj-lt"/>
              <a:buAutoNum type="arabicPeriod"/>
            </a:pPr>
            <a:r>
              <a:rPr lang="en-US" dirty="0"/>
              <a:t>Missing any </a:t>
            </a:r>
          </a:p>
          <a:p>
            <a:pPr marL="2050542" lvl="6" indent="-514350">
              <a:buFont typeface="+mj-lt"/>
              <a:buAutoNum type="arabicPeriod"/>
            </a:pPr>
            <a:r>
              <a:rPr lang="en-US" dirty="0">
                <a:solidFill>
                  <a:schemeClr val="bg1"/>
                </a:solidFill>
              </a:rPr>
              <a:t>‘{` or </a:t>
            </a:r>
          </a:p>
          <a:p>
            <a:pPr marL="2050542" lvl="6" indent="-514350">
              <a:buFont typeface="+mj-lt"/>
              <a:buAutoNum type="arabicPeriod"/>
            </a:pPr>
            <a:r>
              <a:rPr lang="en-US" dirty="0">
                <a:solidFill>
                  <a:schemeClr val="bg1"/>
                </a:solidFill>
              </a:rPr>
              <a:t>`}` or </a:t>
            </a:r>
          </a:p>
          <a:p>
            <a:pPr marL="2050542" lvl="6" indent="-514350">
              <a:buFont typeface="+mj-lt"/>
              <a:buAutoNum type="arabicPeriod"/>
            </a:pPr>
            <a:r>
              <a:rPr lang="en-US" dirty="0">
                <a:solidFill>
                  <a:schemeClr val="bg1"/>
                </a:solidFill>
              </a:rPr>
              <a:t>`(`  or </a:t>
            </a:r>
          </a:p>
          <a:p>
            <a:pPr marL="2050542" lvl="6" indent="-514350">
              <a:buFont typeface="+mj-lt"/>
              <a:buAutoNum type="arabicPeriod"/>
            </a:pPr>
            <a:r>
              <a:rPr lang="en-US" dirty="0">
                <a:solidFill>
                  <a:schemeClr val="bg1"/>
                </a:solidFill>
              </a:rPr>
              <a:t>`)` or </a:t>
            </a:r>
          </a:p>
          <a:p>
            <a:pPr marL="2050542" lvl="6" indent="-514350">
              <a:buFont typeface="+mj-lt"/>
              <a:buAutoNum type="arabicPeriod"/>
            </a:pPr>
            <a:r>
              <a:rPr lang="en-US" dirty="0">
                <a:solidFill>
                  <a:schemeClr val="bg1"/>
                </a:solidFill>
              </a:rPr>
              <a:t>`;`</a:t>
            </a:r>
          </a:p>
          <a:p>
            <a:pPr marL="1136142" lvl="2" indent="-514350">
              <a:buFont typeface="+mj-lt"/>
              <a:buAutoNum type="arabicPeriod"/>
            </a:pPr>
            <a:r>
              <a:rPr lang="en-US" dirty="0"/>
              <a:t>The variables and functions you are using is declared before using ?</a:t>
            </a:r>
          </a:p>
          <a:p>
            <a:pPr marL="1136142" lvl="2" indent="-514350">
              <a:buFont typeface="+mj-lt"/>
              <a:buAutoNum type="arabicPeriod"/>
            </a:pPr>
            <a:r>
              <a:rPr lang="en-US" dirty="0"/>
              <a:t>Name you typed is correct. C </a:t>
            </a:r>
            <a:r>
              <a:rPr lang="en-US" b="1" dirty="0">
                <a:solidFill>
                  <a:schemeClr val="accent1"/>
                </a:solidFill>
              </a:rPr>
              <a:t>IS</a:t>
            </a:r>
            <a:r>
              <a:rPr lang="en-US" dirty="0"/>
              <a:t> case sensitive.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a:t>
            </a:r>
          </a:p>
        </p:txBody>
      </p:sp>
      <p:sp>
        <p:nvSpPr>
          <p:cNvPr id="3" name="Content Placeholder 2"/>
          <p:cNvSpPr>
            <a:spLocks noGrp="1"/>
          </p:cNvSpPr>
          <p:nvPr>
            <p:ph idx="1"/>
          </p:nvPr>
        </p:nvSpPr>
        <p:spPr/>
        <p:txBody>
          <a:bodyPr/>
          <a:lstStyle/>
          <a:p>
            <a:r>
              <a:rPr lang="en-US" dirty="0"/>
              <a:t>Common error</a:t>
            </a:r>
          </a:p>
          <a:p>
            <a:r>
              <a:rPr lang="en-US" dirty="0"/>
              <a:t>Missing braces, parentheses and semi colon;</a:t>
            </a:r>
          </a:p>
          <a:p>
            <a:r>
              <a:rPr lang="en-US" dirty="0"/>
              <a:t>Missing declaration function, variable, type error for </a:t>
            </a:r>
            <a:r>
              <a:rPr lang="en-US"/>
              <a:t>variable names.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Compiler Error code.</a:t>
            </a:r>
          </a:p>
        </p:txBody>
      </p:sp>
      <p:sp>
        <p:nvSpPr>
          <p:cNvPr id="3" name="Content Placeholder 2"/>
          <p:cNvSpPr>
            <a:spLocks noGrp="1"/>
          </p:cNvSpPr>
          <p:nvPr>
            <p:ph idx="1"/>
          </p:nvPr>
        </p:nvSpPr>
        <p:spPr/>
        <p:txBody>
          <a:bodyPr>
            <a:normAutofit/>
          </a:bodyPr>
          <a:lstStyle/>
          <a:p>
            <a:r>
              <a:rPr lang="en-US" dirty="0"/>
              <a:t>Search with the error you are getting.</a:t>
            </a:r>
          </a:p>
          <a:p>
            <a:r>
              <a:rPr lang="en-US" dirty="0"/>
              <a:t>Remove the custom variable name in the error before you search.</a:t>
            </a:r>
          </a:p>
          <a:p>
            <a:r>
              <a:rPr lang="en-US" dirty="0"/>
              <a:t>If you are beginner you may not completely understand the forum or </a:t>
            </a:r>
            <a:r>
              <a:rPr lang="en-US" dirty="0" err="1"/>
              <a:t>msdn</a:t>
            </a:r>
            <a:r>
              <a:rPr lang="en-US" dirty="0"/>
              <a:t> reason for the error again that  should not let you down.</a:t>
            </a:r>
          </a:p>
          <a:p>
            <a:r>
              <a:rPr lang="en-US" dirty="0"/>
              <a:t>But try make changes according to it and see if helps.</a:t>
            </a:r>
          </a:p>
          <a:p>
            <a:r>
              <a:rPr lang="en-US" dirty="0"/>
              <a:t>May be a bit of trial and error is needed in the beginning.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a:t>
            </a:r>
          </a:p>
        </p:txBody>
      </p:sp>
      <p:sp>
        <p:nvSpPr>
          <p:cNvPr id="3" name="Content Placeholder 2"/>
          <p:cNvSpPr>
            <a:spLocks noGrp="1"/>
          </p:cNvSpPr>
          <p:nvPr>
            <p:ph idx="1"/>
          </p:nvPr>
        </p:nvSpPr>
        <p:spPr>
          <a:xfrm>
            <a:off x="457200" y="1600201"/>
            <a:ext cx="7467600" cy="1371600"/>
          </a:xfrm>
        </p:spPr>
        <p:txBody>
          <a:bodyPr/>
          <a:lstStyle/>
          <a:p>
            <a:r>
              <a:rPr lang="en-US" dirty="0"/>
              <a:t>Search with compiler error.</a:t>
            </a:r>
          </a:p>
          <a:p>
            <a:r>
              <a:rPr lang="en-US" dirty="0"/>
              <a:t>Passing a wrong type to a function.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Compiler errors can be cryptic to begin with.</a:t>
            </a:r>
          </a:p>
          <a:p>
            <a:r>
              <a:rPr lang="en-US" dirty="0"/>
              <a:t>Stick with simple programs to begin with.</a:t>
            </a:r>
          </a:p>
          <a:p>
            <a:r>
              <a:rPr lang="en-US" dirty="0"/>
              <a:t>Make sure you use all possible online help.</a:t>
            </a:r>
          </a:p>
          <a:p>
            <a:r>
              <a:rPr lang="en-US" dirty="0"/>
              <a:t>It can be a bit tiring and make sure you don’t loose sight and try hard.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438400"/>
            <a:ext cx="5848350" cy="2286000"/>
          </a:xfrm>
        </p:spPr>
        <p:txBody>
          <a:bodyPr/>
          <a:lstStyle/>
          <a:p>
            <a:r>
              <a:rPr lang="en-US" dirty="0"/>
              <a:t>Thank you.</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theme/theme1.xml><?xml version="1.0" encoding="utf-8"?>
<a:theme xmlns:a="http://schemas.openxmlformats.org/drawingml/2006/main" name="SlideTemplate_A_Typical_Dec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SlideTemplate_A_Typical_Deck</Template>
  <TotalTime>8</TotalTime>
  <Words>370</Words>
  <Application>Microsoft Office PowerPoint</Application>
  <PresentationFormat>On-screen Show (4:3)</PresentationFormat>
  <Paragraphs>40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Century Gothic</vt:lpstr>
      <vt:lpstr>SlideTemplate_A_Typical_Deck</vt:lpstr>
      <vt:lpstr>Troubleshooting                      Compiler Errors</vt:lpstr>
      <vt:lpstr>First things first. Have you compared your program with a working sample? </vt:lpstr>
      <vt:lpstr>Follow my steps when you deal with visual studio.</vt:lpstr>
      <vt:lpstr>First check.</vt:lpstr>
      <vt:lpstr>Demo</vt:lpstr>
      <vt:lpstr>Compiler Error code.</vt:lpstr>
      <vt:lpstr>Demo</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Troubleshooting Complier Errors</dc:title>
  <dc:creator>ANAND</dc:creator>
  <cp:lastModifiedBy>Jovi</cp:lastModifiedBy>
  <cp:revision>5</cp:revision>
  <dcterms:created xsi:type="dcterms:W3CDTF">2006-08-16T00:00:00Z</dcterms:created>
  <dcterms:modified xsi:type="dcterms:W3CDTF">2018-11-29T06:11:57Z</dcterms:modified>
</cp:coreProperties>
</file>