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1" r:id="rId6"/>
    <p:sldId id="263" r:id="rId7"/>
    <p:sldId id="260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147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03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4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670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74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726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700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641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07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6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7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24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323" y="1580295"/>
            <a:ext cx="6705600" cy="1844040"/>
          </a:xfrm>
        </p:spPr>
        <p:txBody>
          <a:bodyPr/>
          <a:lstStyle/>
          <a:p>
            <a:r>
              <a:rPr lang="en-US" dirty="0"/>
              <a:t>Introduction to </a:t>
            </a:r>
            <a:r>
              <a:rPr lang="en-US" dirty="0" err="1"/>
              <a:t>Windbg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3581400"/>
            <a:ext cx="3553556" cy="914400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Windbg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66800"/>
          </a:xfrm>
        </p:spPr>
        <p:txBody>
          <a:bodyPr/>
          <a:lstStyle/>
          <a:p>
            <a:pPr>
              <a:buNone/>
            </a:pPr>
            <a:r>
              <a:rPr lang="en-US" dirty="0"/>
              <a:t>“He’s not a hero… he is a silent guardian, a watchful protector, a dark knight.”</a:t>
            </a:r>
          </a:p>
        </p:txBody>
      </p:sp>
      <p:pic>
        <p:nvPicPr>
          <p:cNvPr id="1027" name="Picture 3" descr="C:\Users\anand\Desktop\dark_knight_35_end_2h18min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743200"/>
            <a:ext cx="7545238" cy="3124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86200" y="6019800"/>
            <a:ext cx="434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Courtesy - Dark Knight - Christopher Nolan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Windbg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single most powerful tool in windows platform.</a:t>
            </a:r>
          </a:p>
          <a:p>
            <a:r>
              <a:rPr lang="en-US" dirty="0"/>
              <a:t>A debugging tool for Microsoft OS and applications.</a:t>
            </a:r>
          </a:p>
          <a:p>
            <a:r>
              <a:rPr lang="en-US" dirty="0"/>
              <a:t>Free download - comes with SDK/WDK at the time of this presentation.</a:t>
            </a:r>
          </a:p>
          <a:p>
            <a:r>
              <a:rPr lang="en-US" dirty="0"/>
              <a:t>Like visual studio debugger we can put breakpoints, watch and execute code step by step.</a:t>
            </a:r>
          </a:p>
          <a:p>
            <a:r>
              <a:rPr lang="en-US" dirty="0"/>
              <a:t>But much more powerful than older versions of Visual Studios like VS 2010.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debugging in </a:t>
            </a:r>
            <a:r>
              <a:rPr lang="en-US" dirty="0" err="1"/>
              <a:t>Windbg</a:t>
            </a:r>
            <a:endParaRPr lang="en-US" dirty="0"/>
          </a:p>
          <a:p>
            <a:r>
              <a:rPr lang="en-US" dirty="0"/>
              <a:t>Breakpoints</a:t>
            </a:r>
          </a:p>
          <a:p>
            <a:r>
              <a:rPr lang="en-US" dirty="0"/>
              <a:t>Stepping.</a:t>
            </a:r>
          </a:p>
          <a:p>
            <a:r>
              <a:rPr lang="en-US" dirty="0"/>
              <a:t>UI</a:t>
            </a:r>
          </a:p>
          <a:p>
            <a:r>
              <a:rPr lang="en-US" dirty="0"/>
              <a:t>Command Window.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lot - but an incomplete list of few.</a:t>
            </a:r>
          </a:p>
          <a:p>
            <a:pPr lvl="1"/>
            <a:r>
              <a:rPr lang="en-US" dirty="0"/>
              <a:t>Very light weight, we can copy to a production environment and debug.</a:t>
            </a:r>
          </a:p>
          <a:p>
            <a:pPr lvl="1"/>
            <a:r>
              <a:rPr lang="en-US" dirty="0"/>
              <a:t>Huge number of commands and extensions.</a:t>
            </a:r>
          </a:p>
          <a:p>
            <a:pPr lvl="1"/>
            <a:r>
              <a:rPr lang="en-US" dirty="0"/>
              <a:t>Endless opportunities to understand and resolve the most difficult problems in windows.</a:t>
            </a:r>
          </a:p>
          <a:p>
            <a:pPr lvl="1"/>
            <a:r>
              <a:rPr lang="en-US" dirty="0"/>
              <a:t>Understand OS and software running in that in depth</a:t>
            </a:r>
          </a:p>
          <a:p>
            <a:pPr lvl="1"/>
            <a:r>
              <a:rPr lang="en-US" dirty="0"/>
              <a:t>Dump analysis.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of the features are command driven and no menu or UI.</a:t>
            </a:r>
          </a:p>
          <a:p>
            <a:r>
              <a:rPr lang="en-US" dirty="0"/>
              <a:t>Poor documentation.</a:t>
            </a:r>
          </a:p>
          <a:p>
            <a:r>
              <a:rPr lang="en-US" dirty="0"/>
              <a:t>Not everything works as it is to be.</a:t>
            </a:r>
          </a:p>
          <a:p>
            <a:r>
              <a:rPr lang="en-US" dirty="0"/>
              <a:t>Microsoft private symbols are needed for advanced debugging which is not available outside.</a:t>
            </a:r>
          </a:p>
          <a:p>
            <a:r>
              <a:rPr lang="en-US" dirty="0"/>
              <a:t>Very few inputs from community / forums etc.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Windbg</a:t>
            </a:r>
            <a:r>
              <a:rPr lang="en-US" dirty="0"/>
              <a:t> as a debugger.</a:t>
            </a:r>
          </a:p>
          <a:p>
            <a:r>
              <a:rPr lang="en-US" dirty="0"/>
              <a:t>Pros and cons</a:t>
            </a:r>
          </a:p>
          <a:p>
            <a:r>
              <a:rPr lang="en-US" dirty="0"/>
              <a:t>Last and no least - We will be using this tool a lot from now.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857500"/>
            <a:ext cx="5715000" cy="114300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Windows Memory Management Part1</Template>
  <TotalTime>1401</TotalTime>
  <Words>244</Words>
  <Application>Microsoft Office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SlideTemplate_A_Typical_Deck</vt:lpstr>
      <vt:lpstr>Introduction to Windbg</vt:lpstr>
      <vt:lpstr>Windbg</vt:lpstr>
      <vt:lpstr>Windbg</vt:lpstr>
      <vt:lpstr>Demo</vt:lpstr>
      <vt:lpstr>Advantages</vt:lpstr>
      <vt:lpstr>Challenges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Windbg</dc:title>
  <dc:creator>anand</dc:creator>
  <cp:lastModifiedBy>Anand George</cp:lastModifiedBy>
  <cp:revision>21</cp:revision>
  <dcterms:created xsi:type="dcterms:W3CDTF">2006-08-16T00:00:00Z</dcterms:created>
  <dcterms:modified xsi:type="dcterms:W3CDTF">2018-12-05T12:04:17Z</dcterms:modified>
</cp:coreProperties>
</file>