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7" r:id="rId3"/>
    <p:sldId id="259" r:id="rId4"/>
    <p:sldId id="260" r:id="rId5"/>
    <p:sldId id="264" r:id="rId6"/>
    <p:sldId id="262" r:id="rId7"/>
    <p:sldId id="261" r:id="rId8"/>
    <p:sldId id="263" r:id="rId9"/>
    <p:sldId id="25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6651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00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87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4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4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27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123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9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2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84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413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87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7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676400"/>
            <a:ext cx="8105336" cy="1981200"/>
          </a:xfrm>
        </p:spPr>
        <p:txBody>
          <a:bodyPr/>
          <a:lstStyle/>
          <a:p>
            <a:r>
              <a:rPr lang="en-US" dirty="0" err="1"/>
              <a:t>Windbg</a:t>
            </a:r>
            <a:r>
              <a:rPr lang="en-US" dirty="0"/>
              <a:t> – </a:t>
            </a:r>
            <a:br>
              <a:rPr lang="en-US" dirty="0"/>
            </a:br>
            <a:r>
              <a:rPr lang="en-US" dirty="0"/>
              <a:t>Introduction to Commands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3810000"/>
            <a:ext cx="6480048" cy="1752600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Native commands</a:t>
            </a:r>
          </a:p>
          <a:p>
            <a:pPr lvl="1"/>
            <a:r>
              <a:rPr lang="en-US" dirty="0"/>
              <a:t>Comes with the debugger engine.</a:t>
            </a:r>
          </a:p>
          <a:p>
            <a:pPr lvl="1"/>
            <a:r>
              <a:rPr lang="en-US" dirty="0"/>
              <a:t>Covers core debugger operations like breakpoint, read write memory and registers.</a:t>
            </a:r>
          </a:p>
          <a:p>
            <a:r>
              <a:rPr lang="en-US" dirty="0"/>
              <a:t>Debugger meta commands</a:t>
            </a:r>
          </a:p>
          <a:p>
            <a:pPr lvl="1"/>
            <a:r>
              <a:rPr lang="en-US" dirty="0"/>
              <a:t>More of less like </a:t>
            </a:r>
            <a:r>
              <a:rPr lang="en-US" dirty="0" err="1"/>
              <a:t>config</a:t>
            </a:r>
            <a:r>
              <a:rPr lang="en-US" dirty="0"/>
              <a:t> for the debugger or debugger setting like commands.</a:t>
            </a:r>
          </a:p>
          <a:p>
            <a:pPr lvl="1"/>
            <a:r>
              <a:rPr lang="en-US" dirty="0"/>
              <a:t>Start with  . ( read as dot ) example .reload.</a:t>
            </a:r>
          </a:p>
          <a:p>
            <a:r>
              <a:rPr lang="en-US" dirty="0"/>
              <a:t>Extension commands</a:t>
            </a:r>
          </a:p>
          <a:p>
            <a:pPr lvl="1"/>
            <a:r>
              <a:rPr lang="en-US" dirty="0"/>
              <a:t>Exported by debugger extensions or plug-ins which enhance the capability of debugger engine.</a:t>
            </a:r>
          </a:p>
          <a:p>
            <a:pPr lvl="1"/>
            <a:r>
              <a:rPr lang="en-US" dirty="0"/>
              <a:t>Start with ! ( read as bang )</a:t>
            </a:r>
          </a:p>
          <a:p>
            <a:pPr lvl="1"/>
            <a:r>
              <a:rPr lang="en-US" dirty="0"/>
              <a:t>You can create your own</a:t>
            </a:r>
          </a:p>
          <a:p>
            <a:pPr lvl="1"/>
            <a:endParaRPr lang="en-US" dirty="0"/>
          </a:p>
          <a:p>
            <a:r>
              <a:rPr lang="en-US" dirty="0"/>
              <a:t>Others like command token etc </a:t>
            </a:r>
          </a:p>
          <a:p>
            <a:r>
              <a:rPr lang="en-US" dirty="0"/>
              <a:t>More or less meta commands or kind of keywords in debugging command scripts - .for, .while, .continue etc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Lots of commands….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Mastering all will be quite a job.</a:t>
            </a:r>
          </a:p>
          <a:p>
            <a:r>
              <a:rPr lang="en-US" dirty="0"/>
              <a:t>In most cases debugging is not about knowing all the commands but about knowing the internal data structures, functions and relations between them.</a:t>
            </a:r>
          </a:p>
          <a:p>
            <a:r>
              <a:rPr lang="en-US" dirty="0"/>
              <a:t>As matter for fact in the day to day “</a:t>
            </a:r>
            <a:r>
              <a:rPr lang="en-US" dirty="0" err="1"/>
              <a:t>windbg</a:t>
            </a:r>
            <a:r>
              <a:rPr lang="en-US" dirty="0"/>
              <a:t> life” we may use only a handful of commands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( Case Sensitive 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.</a:t>
            </a:r>
            <a:r>
              <a:rPr lang="en-US" dirty="0" err="1"/>
              <a:t>hh</a:t>
            </a:r>
            <a:endParaRPr lang="en-US" dirty="0"/>
          </a:p>
          <a:p>
            <a:r>
              <a:rPr lang="en-US" dirty="0"/>
              <a:t> k </a:t>
            </a:r>
          </a:p>
          <a:p>
            <a:r>
              <a:rPr lang="en-US" dirty="0" err="1"/>
              <a:t>dv</a:t>
            </a:r>
            <a:r>
              <a:rPr lang="en-US" dirty="0"/>
              <a:t> </a:t>
            </a:r>
          </a:p>
          <a:p>
            <a:r>
              <a:rPr lang="en-US" dirty="0"/>
              <a:t>dc </a:t>
            </a:r>
          </a:p>
          <a:p>
            <a:r>
              <a:rPr lang="en-US" dirty="0"/>
              <a:t>x </a:t>
            </a:r>
          </a:p>
          <a:p>
            <a:r>
              <a:rPr lang="en-US" dirty="0" err="1"/>
              <a:t>ln</a:t>
            </a:r>
            <a:r>
              <a:rPr lang="en-US" dirty="0"/>
              <a:t> </a:t>
            </a:r>
          </a:p>
          <a:p>
            <a:r>
              <a:rPr lang="en-US" dirty="0"/>
              <a:t>s </a:t>
            </a:r>
          </a:p>
          <a:p>
            <a:r>
              <a:rPr lang="en-US" dirty="0" err="1"/>
              <a:t>dt</a:t>
            </a:r>
            <a:r>
              <a:rPr lang="en-US" dirty="0"/>
              <a:t> </a:t>
            </a:r>
          </a:p>
          <a:p>
            <a:r>
              <a:rPr lang="en-US" dirty="0"/>
              <a:t>r </a:t>
            </a:r>
          </a:p>
          <a:p>
            <a:r>
              <a:rPr lang="en-US" dirty="0"/>
              <a:t>p </a:t>
            </a:r>
          </a:p>
          <a:p>
            <a:r>
              <a:rPr lang="en-US" dirty="0"/>
              <a:t>t </a:t>
            </a:r>
          </a:p>
          <a:p>
            <a:r>
              <a:rPr lang="en-US" dirty="0"/>
              <a:t>e </a:t>
            </a:r>
          </a:p>
          <a:p>
            <a:r>
              <a:rPr lang="en-US" dirty="0"/>
              <a:t>u </a:t>
            </a:r>
          </a:p>
          <a:p>
            <a:r>
              <a:rPr lang="en-US" dirty="0" err="1"/>
              <a:t>bp</a:t>
            </a:r>
            <a:endParaRPr lang="en-US" dirty="0"/>
          </a:p>
          <a:p>
            <a:r>
              <a:rPr lang="en-US" dirty="0"/>
              <a:t>~  ( threads in user mode, processor in kernel mode )</a:t>
            </a:r>
          </a:p>
          <a:p>
            <a:r>
              <a:rPr lang="en-US" dirty="0"/>
              <a:t>!process (kernel mode specific )</a:t>
            </a:r>
          </a:p>
          <a:p>
            <a:r>
              <a:rPr lang="en-US" dirty="0"/>
              <a:t>!thread ( kernel mode specific 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Did I miss !analyze –v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DML or “click” debugging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 of extensions.</a:t>
            </a:r>
          </a:p>
          <a:p>
            <a:r>
              <a:rPr lang="en-US" dirty="0"/>
              <a:t>Click on the command window output links to execute next command.</a:t>
            </a:r>
          </a:p>
          <a:p>
            <a:r>
              <a:rPr lang="en-US" dirty="0"/>
              <a:t>Very useful and intuitive with some fairly new debugger extensions.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Debugger commands.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552700"/>
            <a:ext cx="6400800" cy="175260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Thank you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1354</TotalTime>
  <Words>268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SlideTemplate_A_Typical_Deck</vt:lpstr>
      <vt:lpstr>Windbg –  Introduction to Commands</vt:lpstr>
      <vt:lpstr>Command categories</vt:lpstr>
      <vt:lpstr>Lots of commands….</vt:lpstr>
      <vt:lpstr>A few ( Case Sensitive )</vt:lpstr>
      <vt:lpstr>Did I miss !analyze –v ?</vt:lpstr>
      <vt:lpstr>DML or “click” debugging</vt:lpstr>
      <vt:lpstr>Demo</vt:lpstr>
      <vt:lpstr>Summary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Command categories native commands debugger meta commands extenstion commands Lot  very specific You can create your own. Basic common commands k dv dc x ln s dt r p t e u bp Basic user mode commands  ~ Basic kernel mode commands !process !thread DML</dc:title>
  <dc:creator>anand</dc:creator>
  <cp:lastModifiedBy>Jovi</cp:lastModifiedBy>
  <cp:revision>4</cp:revision>
  <dcterms:created xsi:type="dcterms:W3CDTF">2006-08-16T00:00:00Z</dcterms:created>
  <dcterms:modified xsi:type="dcterms:W3CDTF">2018-11-30T04:48:25Z</dcterms:modified>
</cp:coreProperties>
</file>