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>
            <a:normAutofit/>
          </a:bodyPr>
          <a:lstStyle/>
          <a:p>
            <a:r>
              <a:rPr lang="en-US" dirty="0"/>
              <a:t>Kernel Debugging Using Network on Physical Machine.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657600"/>
            <a:ext cx="50292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675731"/>
            <a:ext cx="6515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this setup while we have virtual machine?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Machine kernel debugging is for sure convenient easy and a game changer.</a:t>
            </a:r>
          </a:p>
          <a:p>
            <a:r>
              <a:rPr lang="en-US" dirty="0"/>
              <a:t>But it has many limitations.</a:t>
            </a:r>
          </a:p>
          <a:p>
            <a:r>
              <a:rPr lang="en-US" dirty="0"/>
              <a:t>Most of them are </a:t>
            </a:r>
            <a:r>
              <a:rPr lang="en-US" dirty="0" err="1"/>
              <a:t>para</a:t>
            </a:r>
            <a:r>
              <a:rPr lang="en-US" dirty="0"/>
              <a:t> virtualized which means if you go for some very low level investigation things wont work out as you expect.</a:t>
            </a:r>
          </a:p>
          <a:p>
            <a:r>
              <a:rPr lang="en-US" dirty="0"/>
              <a:t>I personally wont recommend do any lowest level debugging experiments with VMs.</a:t>
            </a:r>
          </a:p>
          <a:p>
            <a:r>
              <a:rPr lang="en-US" dirty="0"/>
              <a:t>Very hardware specific commands like for instance </a:t>
            </a:r>
            <a:r>
              <a:rPr lang="en-US" dirty="0" err="1"/>
              <a:t>ba</a:t>
            </a:r>
            <a:r>
              <a:rPr lang="en-US" dirty="0"/>
              <a:t> ( break on access ) rarely works right with any VMs.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Fairly new  at the time of this presentation.</a:t>
            </a:r>
          </a:p>
          <a:p>
            <a:r>
              <a:rPr lang="en-US" dirty="0"/>
              <a:t>Make sure you debugger is latest at least windows 8 or 8.1 SDK/WDK I recommend.</a:t>
            </a:r>
          </a:p>
          <a:p>
            <a:r>
              <a:rPr lang="en-US" dirty="0"/>
              <a:t>Make sure your target is Windows 8 or later.</a:t>
            </a:r>
          </a:p>
          <a:p>
            <a:r>
              <a:rPr lang="en-US" dirty="0"/>
              <a:t>MS says host should be Win </a:t>
            </a:r>
            <a:r>
              <a:rPr lang="en-US" dirty="0" err="1"/>
              <a:t>xp</a:t>
            </a:r>
            <a:r>
              <a:rPr lang="en-US" dirty="0"/>
              <a:t> or later.</a:t>
            </a:r>
          </a:p>
          <a:p>
            <a:r>
              <a:rPr lang="en-US" dirty="0"/>
              <a:t>This can open a great number of production kernel debugging opportunities which use to be a night mare with older ports ( USB,serial,1394 etc)</a:t>
            </a:r>
          </a:p>
          <a:p>
            <a:r>
              <a:rPr lang="en-US" dirty="0"/>
              <a:t>I will be using this setting a lot in coming presentations.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dirty="0"/>
              <a:t>Make sure you have all the latest debugger and OS as per previous slide.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Make sure your target OS’ NIC is in the list of “Supported Ethernet NICs for Network Kernel Debugging in Windows 8.1.” in </a:t>
            </a:r>
            <a:r>
              <a:rPr lang="en-US" dirty="0" err="1"/>
              <a:t>msdn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Get the IP of host using </a:t>
            </a:r>
            <a:r>
              <a:rPr lang="en-US" dirty="0" err="1"/>
              <a:t>ipconfig</a:t>
            </a:r>
            <a:r>
              <a:rPr lang="en-US" dirty="0"/>
              <a:t> command.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/>
              <a:t>Get select a port number between 49152 to 65535</a:t>
            </a:r>
          </a:p>
          <a:p>
            <a:pPr marL="578358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5. Connect host and target via a router or switch.</a:t>
            </a:r>
          </a:p>
          <a:p>
            <a:pPr lvl="1"/>
            <a:r>
              <a:rPr lang="en-US" dirty="0"/>
              <a:t>In my set up I have connected “</a:t>
            </a:r>
            <a:r>
              <a:rPr lang="en-US" dirty="0" err="1"/>
              <a:t>GreenDog</a:t>
            </a:r>
            <a:r>
              <a:rPr lang="en-US" dirty="0"/>
              <a:t>” ( host ) and “</a:t>
            </a:r>
            <a:r>
              <a:rPr lang="en-US" dirty="0" err="1"/>
              <a:t>violetcat</a:t>
            </a:r>
            <a:r>
              <a:rPr lang="en-US" dirty="0"/>
              <a:t>” (target) which is win 8.1 via 2 network cables connected to a TP Link router.</a:t>
            </a:r>
          </a:p>
          <a:p>
            <a:pPr lvl="1"/>
            <a:r>
              <a:rPr lang="en-US" dirty="0"/>
              <a:t>Although the router is wireless I have used the wired ports. This wont work on wireless so far.</a:t>
            </a:r>
          </a:p>
          <a:p>
            <a:pPr lvl="1"/>
            <a:r>
              <a:rPr lang="en-US" dirty="0" err="1"/>
              <a:t>VioletCat’s</a:t>
            </a:r>
            <a:r>
              <a:rPr lang="en-US" dirty="0"/>
              <a:t> Nic is Qualcomm </a:t>
            </a:r>
            <a:r>
              <a:rPr lang="en-US" dirty="0" err="1"/>
              <a:t>Atheros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AR8132</a:t>
            </a:r>
            <a:r>
              <a:rPr lang="en-US" dirty="0"/>
              <a:t> PCI-E Fast Ethernet Controller (NDIS 6.30)</a:t>
            </a:r>
          </a:p>
          <a:p>
            <a:pPr lvl="1"/>
            <a:r>
              <a:rPr lang="en-US" dirty="0"/>
              <a:t>Nic is sitting on the position - PCI bus 3, device 0, function 0</a:t>
            </a:r>
          </a:p>
          <a:p>
            <a:pPr lvl="1"/>
            <a:r>
              <a:rPr lang="en-US" dirty="0"/>
              <a:t>I would recommend remove additional NICs if you have more than one NIC on the target to avoid complications.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6. Disable all kind of firewalls on both endpoints.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7. Get on to target and type following command in Elevated prompt,</a:t>
            </a:r>
          </a:p>
          <a:p>
            <a:pPr lvl="1">
              <a:buNone/>
            </a:pPr>
            <a:r>
              <a:rPr lang="en-US" dirty="0" err="1"/>
              <a:t>bcdedit</a:t>
            </a:r>
            <a:r>
              <a:rPr lang="en-US" dirty="0"/>
              <a:t> /debug on</a:t>
            </a:r>
          </a:p>
          <a:p>
            <a:pPr lvl="1">
              <a:buNone/>
            </a:pPr>
            <a:r>
              <a:rPr lang="en-US" dirty="0" err="1"/>
              <a:t>bcdedit</a:t>
            </a:r>
            <a:r>
              <a:rPr lang="en-US" dirty="0"/>
              <a:t> /</a:t>
            </a:r>
            <a:r>
              <a:rPr lang="en-US" dirty="0" err="1"/>
              <a:t>dbgsettings</a:t>
            </a:r>
            <a:r>
              <a:rPr lang="en-US" dirty="0"/>
              <a:t> net </a:t>
            </a:r>
            <a:r>
              <a:rPr lang="en-US" dirty="0" err="1"/>
              <a:t>hostip:w.x.y.z</a:t>
            </a:r>
            <a:r>
              <a:rPr lang="en-US" dirty="0"/>
              <a:t> </a:t>
            </a:r>
            <a:r>
              <a:rPr lang="en-US" dirty="0" err="1"/>
              <a:t>port:n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8. You will get a key which you need to save and transfer it to Host.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9. Reboot target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10.On the host computer, open </a:t>
            </a:r>
            <a:r>
              <a:rPr lang="en-US" dirty="0" err="1"/>
              <a:t>WinDbg</a:t>
            </a:r>
            <a:r>
              <a:rPr lang="en-US" dirty="0"/>
              <a:t>. On the File menu, choose Kernel Debug. In the Kernel Debugging dialog box, open the Net tab. Enter your port number and key ( we got at step 8 ). Click OK.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have following all the step with out any single failure.</a:t>
            </a:r>
          </a:p>
          <a:p>
            <a:r>
              <a:rPr lang="en-US" dirty="0"/>
              <a:t>Get wire shark on the Host and look for periodic UDP ping packets from target.</a:t>
            </a:r>
          </a:p>
          <a:p>
            <a:r>
              <a:rPr lang="en-US" dirty="0"/>
              <a:t>Demo.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KD of physical machine is recommended over VMs.</a:t>
            </a:r>
          </a:p>
          <a:p>
            <a:r>
              <a:rPr lang="en-US" dirty="0"/>
              <a:t>Very convenient with new Network cable method.</a:t>
            </a:r>
          </a:p>
          <a:p>
            <a:r>
              <a:rPr lang="en-US" dirty="0"/>
              <a:t>Two additional information we have discussed which is not there in </a:t>
            </a:r>
            <a:r>
              <a:rPr lang="en-US" dirty="0" err="1"/>
              <a:t>msdn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3</TotalTime>
  <Words>557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SlideTemplate_A_Typical_Deck</vt:lpstr>
      <vt:lpstr>Kernel Debugging Using Network on Physical Machine. </vt:lpstr>
      <vt:lpstr>Why we need this setup while we have virtual machine?</vt:lpstr>
      <vt:lpstr>Via Network</vt:lpstr>
      <vt:lpstr>Steps</vt:lpstr>
      <vt:lpstr>Steps (cont)</vt:lpstr>
      <vt:lpstr>Steps (cont)</vt:lpstr>
      <vt:lpstr>Demo</vt:lpstr>
      <vt:lpstr>TroubleShooting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Debugging Using Network on physical machine.</dc:title>
  <dc:creator>anand</dc:creator>
  <cp:lastModifiedBy>Jovi</cp:lastModifiedBy>
  <cp:revision>3</cp:revision>
  <dcterms:created xsi:type="dcterms:W3CDTF">2006-08-16T00:00:00Z</dcterms:created>
  <dcterms:modified xsi:type="dcterms:W3CDTF">2018-11-30T04:55:38Z</dcterms:modified>
</cp:coreProperties>
</file>