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85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155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44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800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522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071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28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633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25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42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8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3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Kernel Debugging with </a:t>
            </a:r>
            <a:r>
              <a:rPr lang="en-US" dirty="0" err="1"/>
              <a:t>VMplayer</a:t>
            </a:r>
            <a:r>
              <a:rPr lang="en-US" dirty="0"/>
              <a:t> and </a:t>
            </a:r>
            <a:r>
              <a:rPr lang="en-US" dirty="0" err="1"/>
              <a:t>Windbg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19600" y="3602038"/>
            <a:ext cx="35814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Download and install free </a:t>
            </a:r>
            <a:r>
              <a:rPr lang="en-US" dirty="0" err="1"/>
              <a:t>vmplayer</a:t>
            </a:r>
            <a:r>
              <a:rPr lang="en-US" dirty="0"/>
              <a:t> from </a:t>
            </a:r>
            <a:r>
              <a:rPr lang="en-US" dirty="0" err="1"/>
              <a:t>vmware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Install the target Windows OS in the </a:t>
            </a:r>
            <a:r>
              <a:rPr lang="en-US" dirty="0" err="1"/>
              <a:t>vmplayer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virtual serial port in VM player.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the other end ( host end )of virtual serial port as named pipe.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Boot the VM and Enable debugging inside the VM from </a:t>
            </a:r>
            <a:r>
              <a:rPr lang="en-US" dirty="0" err="1"/>
              <a:t>msconfig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Start </a:t>
            </a:r>
            <a:r>
              <a:rPr lang="en-US" dirty="0" err="1"/>
              <a:t>windbg</a:t>
            </a:r>
            <a:r>
              <a:rPr lang="en-US" dirty="0"/>
              <a:t> kernel debugging such that it will wait for connection on the named pipe. ( Make sure that you have the latest version of debugger 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Restart the VM.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19200" y="1371600"/>
            <a:ext cx="6858000" cy="472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/>
              <a:t>Host OS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Setup</a:t>
            </a:r>
          </a:p>
        </p:txBody>
      </p:sp>
      <p:sp>
        <p:nvSpPr>
          <p:cNvPr id="4" name="Rectangle 3"/>
          <p:cNvSpPr/>
          <p:nvPr/>
        </p:nvSpPr>
        <p:spPr>
          <a:xfrm>
            <a:off x="4419600" y="2133600"/>
            <a:ext cx="3200400" cy="32004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dirty="0" err="1"/>
              <a:t>Vm</a:t>
            </a:r>
            <a:r>
              <a:rPr lang="en-US" dirty="0"/>
              <a:t> Player</a:t>
            </a:r>
          </a:p>
        </p:txBody>
      </p:sp>
      <p:sp>
        <p:nvSpPr>
          <p:cNvPr id="5" name="Rectangle 4"/>
          <p:cNvSpPr/>
          <p:nvPr/>
        </p:nvSpPr>
        <p:spPr>
          <a:xfrm>
            <a:off x="4876800" y="2514600"/>
            <a:ext cx="2362200" cy="24384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Target Windows OS</a:t>
            </a:r>
          </a:p>
        </p:txBody>
      </p:sp>
      <p:cxnSp>
        <p:nvCxnSpPr>
          <p:cNvPr id="7" name="Elbow Connector 6"/>
          <p:cNvCxnSpPr/>
          <p:nvPr/>
        </p:nvCxnSpPr>
        <p:spPr>
          <a:xfrm rot="10800000">
            <a:off x="3810000" y="4191000"/>
            <a:ext cx="1066800" cy="304800"/>
          </a:xfrm>
          <a:prstGeom prst="bent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600200" y="2209800"/>
            <a:ext cx="2209800" cy="30480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Windbg</a:t>
            </a:r>
            <a:r>
              <a:rPr lang="en-US" dirty="0"/>
              <a:t> in kernel </a:t>
            </a:r>
            <a:r>
              <a:rPr lang="en-US" dirty="0" err="1"/>
              <a:t>debuggin</a:t>
            </a:r>
            <a:r>
              <a:rPr lang="en-US" dirty="0"/>
              <a:t> mode.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all your tools are latest.</a:t>
            </a:r>
          </a:p>
          <a:p>
            <a:r>
              <a:rPr lang="en-US" dirty="0"/>
              <a:t>Normally very straight forward if you following the steps correct.</a:t>
            </a:r>
          </a:p>
          <a:p>
            <a:r>
              <a:rPr lang="en-US" dirty="0"/>
              <a:t>Similar steps you can find for other VM infra structure like hyper v, </a:t>
            </a:r>
            <a:r>
              <a:rPr lang="en-US" dirty="0" err="1"/>
              <a:t>Vm</a:t>
            </a:r>
            <a:r>
              <a:rPr lang="en-US" dirty="0"/>
              <a:t> ware work station etc.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667493"/>
            <a:ext cx="62865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1</TotalTime>
  <Words>152</Words>
  <Application>Microsoft Office PowerPoint</Application>
  <PresentationFormat>On-screen Show (4:3)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Century Gothic</vt:lpstr>
      <vt:lpstr>SlideTemplate_A_Typical_Deck</vt:lpstr>
      <vt:lpstr>Kernel Debugging with VMplayer and Windbg</vt:lpstr>
      <vt:lpstr>Steps</vt:lpstr>
      <vt:lpstr>Setup</vt:lpstr>
      <vt:lpstr>Demo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Kernel Debugging with Vmplayer and windbg</dc:title>
  <dc:creator>anand</dc:creator>
  <cp:lastModifiedBy>Jovi</cp:lastModifiedBy>
  <cp:revision>2</cp:revision>
  <dcterms:created xsi:type="dcterms:W3CDTF">2006-08-16T00:00:00Z</dcterms:created>
  <dcterms:modified xsi:type="dcterms:W3CDTF">2018-11-30T05:00:51Z</dcterms:modified>
</cp:coreProperties>
</file>