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1162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644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415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79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060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009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092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797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95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455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878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359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9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122363"/>
            <a:ext cx="7391400" cy="2387600"/>
          </a:xfrm>
        </p:spPr>
        <p:txBody>
          <a:bodyPr/>
          <a:lstStyle/>
          <a:p>
            <a:r>
              <a:rPr lang="en-US" dirty="0"/>
              <a:t>Basic commands for </a:t>
            </a:r>
            <a:r>
              <a:rPr lang="en-US" dirty="0" err="1"/>
              <a:t>Windbg</a:t>
            </a:r>
            <a:r>
              <a:rPr lang="en-US" dirty="0"/>
              <a:t> - k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81400" y="3733800"/>
            <a:ext cx="5791200" cy="1655762"/>
          </a:xfrm>
        </p:spPr>
        <p:txBody>
          <a:bodyPr/>
          <a:lstStyle/>
          <a:p>
            <a:r>
              <a:rPr lang="en-US" dirty="0"/>
              <a:t>By </a:t>
            </a:r>
            <a:r>
              <a:rPr lang="en-US" dirty="0" err="1"/>
              <a:t>Anand</a:t>
            </a:r>
            <a:r>
              <a:rPr lang="en-US" dirty="0"/>
              <a:t> George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 of </a:t>
            </a:r>
            <a:r>
              <a:rPr lang="en-US" dirty="0" err="1"/>
              <a:t>Callstack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Callstack</a:t>
            </a:r>
            <a:r>
              <a:rPr lang="en-US" dirty="0"/>
              <a:t> is the most important information for any kind of debugging.</a:t>
            </a:r>
          </a:p>
          <a:p>
            <a:r>
              <a:rPr lang="en-US" dirty="0"/>
              <a:t>Stack of functions.</a:t>
            </a:r>
          </a:p>
          <a:p>
            <a:r>
              <a:rPr lang="en-US" dirty="0"/>
              <a:t>A </a:t>
            </a:r>
            <a:r>
              <a:rPr lang="en-US" dirty="0" err="1"/>
              <a:t>callstack</a:t>
            </a:r>
            <a:r>
              <a:rPr lang="en-US" dirty="0"/>
              <a:t> is there for each thread in the OS.</a:t>
            </a:r>
          </a:p>
          <a:p>
            <a:r>
              <a:rPr lang="en-US" dirty="0"/>
              <a:t>k is the command for </a:t>
            </a:r>
            <a:r>
              <a:rPr lang="en-US" dirty="0" err="1"/>
              <a:t>callstack</a:t>
            </a:r>
            <a:r>
              <a:rPr lang="en-US" dirty="0"/>
              <a:t>.</a:t>
            </a:r>
          </a:p>
          <a:p>
            <a:r>
              <a:rPr lang="en-US" dirty="0"/>
              <a:t>Many variants – kb, </a:t>
            </a:r>
            <a:r>
              <a:rPr lang="en-US" dirty="0" err="1"/>
              <a:t>kvn</a:t>
            </a:r>
            <a:r>
              <a:rPr lang="en-US" dirty="0"/>
              <a:t>, </a:t>
            </a:r>
            <a:r>
              <a:rPr lang="en-US" dirty="0" err="1"/>
              <a:t>kM</a:t>
            </a:r>
            <a:endParaRPr lang="en-US" dirty="0"/>
          </a:p>
          <a:p>
            <a:r>
              <a:rPr lang="en-US" dirty="0"/>
              <a:t>Take 3 inputs optional which is </a:t>
            </a:r>
            <a:r>
              <a:rPr lang="en-US" dirty="0" err="1"/>
              <a:t>esp</a:t>
            </a:r>
            <a:r>
              <a:rPr lang="en-US" dirty="0"/>
              <a:t>, </a:t>
            </a:r>
            <a:r>
              <a:rPr lang="en-US" dirty="0" err="1"/>
              <a:t>eip</a:t>
            </a:r>
            <a:r>
              <a:rPr lang="en-US" dirty="0"/>
              <a:t> and </a:t>
            </a:r>
            <a:r>
              <a:rPr lang="en-US" dirty="0" err="1"/>
              <a:t>ebp</a:t>
            </a:r>
            <a:r>
              <a:rPr lang="en-US" dirty="0"/>
              <a:t> which is useful in some case like stack corruption.</a:t>
            </a:r>
          </a:p>
          <a:p>
            <a:r>
              <a:rPr lang="en-US" dirty="0"/>
              <a:t>Correct symbols are needed to show the stack correctly.</a:t>
            </a:r>
          </a:p>
          <a:p>
            <a:r>
              <a:rPr lang="en-US" dirty="0"/>
              <a:t>Works in both kernel mode and user mode.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Callstack</a:t>
            </a:r>
            <a:endParaRPr lang="en-US" dirty="0"/>
          </a:p>
          <a:p>
            <a:r>
              <a:rPr lang="en-US" dirty="0"/>
              <a:t>k command.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1400" y="2514600"/>
            <a:ext cx="5562600" cy="1325563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ideTemplate_A_Typical_Dec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SlideTemplate_A_Typical_Deck</Template>
  <TotalTime>1</TotalTime>
  <Words>102</Words>
  <Application>Microsoft Office PowerPoint</Application>
  <PresentationFormat>On-screen Show (4:3)</PresentationFormat>
  <Paragraphs>16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Century Gothic</vt:lpstr>
      <vt:lpstr>SlideTemplate_A_Typical_Deck</vt:lpstr>
      <vt:lpstr>Basic commands for Windbg - k</vt:lpstr>
      <vt:lpstr>Concept of Callstack</vt:lpstr>
      <vt:lpstr>Demo</vt:lpstr>
      <vt:lpstr>Summary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commands for Windbg - k</dc:title>
  <dc:creator>anand</dc:creator>
  <cp:lastModifiedBy>Jovi</cp:lastModifiedBy>
  <cp:revision>2</cp:revision>
  <dcterms:created xsi:type="dcterms:W3CDTF">2006-08-16T00:00:00Z</dcterms:created>
  <dcterms:modified xsi:type="dcterms:W3CDTF">2018-11-30T05:02:44Z</dcterms:modified>
</cp:coreProperties>
</file>