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3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3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0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8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6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3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1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2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0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0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2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7162800" cy="2387600"/>
          </a:xfrm>
        </p:spPr>
        <p:txBody>
          <a:bodyPr/>
          <a:lstStyle/>
          <a:p>
            <a:r>
              <a:rPr lang="en-US" dirty="0"/>
              <a:t>Basic commands for </a:t>
            </a:r>
            <a:r>
              <a:rPr lang="en-US" dirty="0" err="1"/>
              <a:t>Windbg</a:t>
            </a:r>
            <a:r>
              <a:rPr lang="en-US" dirty="0"/>
              <a:t> – r and d*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602038"/>
            <a:ext cx="3276600" cy="1655762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– show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 registers.</a:t>
            </a:r>
          </a:p>
          <a:p>
            <a:r>
              <a:rPr lang="en-US" dirty="0"/>
              <a:t>Some variants which control the amount of output – rarely used.</a:t>
            </a:r>
          </a:p>
          <a:p>
            <a:r>
              <a:rPr lang="en-US" dirty="0"/>
              <a:t>Always show the saved CPU context of the thread even in kernel mode.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d* - dump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dc, </a:t>
            </a:r>
            <a:r>
              <a:rPr lang="en-US" dirty="0" err="1"/>
              <a:t>du,dd,dp,dq</a:t>
            </a:r>
            <a:r>
              <a:rPr lang="en-US" dirty="0"/>
              <a:t> lot of variants.</a:t>
            </a:r>
          </a:p>
          <a:p>
            <a:r>
              <a:rPr lang="en-US" dirty="0" err="1"/>
              <a:t>dps</a:t>
            </a:r>
            <a:r>
              <a:rPr lang="en-US" dirty="0"/>
              <a:t> and dc ( I use those more frequently).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Note</a:t>
            </a:r>
          </a:p>
          <a:p>
            <a:r>
              <a:rPr lang="en-US" dirty="0" err="1"/>
              <a:t>dv</a:t>
            </a:r>
            <a:r>
              <a:rPr lang="en-US" dirty="0"/>
              <a:t> and </a:t>
            </a:r>
            <a:r>
              <a:rPr lang="en-US" dirty="0" err="1"/>
              <a:t>dt</a:t>
            </a:r>
            <a:r>
              <a:rPr lang="en-US" dirty="0"/>
              <a:t> are different and not a variants of d*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</a:p>
          <a:p>
            <a:r>
              <a:rPr lang="en-US" dirty="0"/>
              <a:t>d*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675731"/>
            <a:ext cx="71247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6</TotalTime>
  <Words>93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SlideTemplate_A_Typical_Deck</vt:lpstr>
      <vt:lpstr>Basic commands for Windbg – r and d*</vt:lpstr>
      <vt:lpstr>r – show register</vt:lpstr>
      <vt:lpstr>d* - dump memory</vt:lpstr>
      <vt:lpstr>Demo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commands for Windbg - k</dc:title>
  <dc:creator>anand</dc:creator>
  <cp:lastModifiedBy>Jovi</cp:lastModifiedBy>
  <cp:revision>3</cp:revision>
  <dcterms:created xsi:type="dcterms:W3CDTF">2006-08-16T00:00:00Z</dcterms:created>
  <dcterms:modified xsi:type="dcterms:W3CDTF">2018-11-30T05:04:46Z</dcterms:modified>
</cp:coreProperties>
</file>