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47FD9F-3051-4DC0-951A-77B55AB6BE81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62E54-1B53-4D01-ADBD-35ECD0D1607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62E54-1B53-4D01-ADBD-35ECD0D16074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67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75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0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38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79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46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37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32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29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14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05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07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122363"/>
            <a:ext cx="7467600" cy="2387600"/>
          </a:xfrm>
        </p:spPr>
        <p:txBody>
          <a:bodyPr/>
          <a:lstStyle/>
          <a:p>
            <a:r>
              <a:rPr lang="en-US" dirty="0"/>
              <a:t>Basic commands for </a:t>
            </a:r>
            <a:r>
              <a:rPr lang="en-US" dirty="0" err="1"/>
              <a:t>Windbg</a:t>
            </a:r>
            <a:r>
              <a:rPr lang="en-US" dirty="0"/>
              <a:t> - </a:t>
            </a:r>
            <a:r>
              <a:rPr lang="en-US" dirty="0" err="1"/>
              <a:t>dt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3602038"/>
            <a:ext cx="3810000" cy="1655762"/>
          </a:xfrm>
        </p:spPr>
        <p:txBody>
          <a:bodyPr/>
          <a:lstStyle/>
          <a:p>
            <a:r>
              <a:rPr lang="en-US" dirty="0"/>
              <a:t>By </a:t>
            </a:r>
            <a:r>
              <a:rPr lang="en-US" dirty="0" err="1"/>
              <a:t>Anand</a:t>
            </a:r>
            <a:r>
              <a:rPr lang="en-US" dirty="0"/>
              <a:t> George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dt</a:t>
            </a:r>
            <a:r>
              <a:rPr lang="en-US" dirty="0"/>
              <a:t> – dump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Mainly used for dumping the contents of a type ( class, </a:t>
            </a:r>
            <a:r>
              <a:rPr lang="en-US" dirty="0" err="1"/>
              <a:t>struct</a:t>
            </a:r>
            <a:r>
              <a:rPr lang="en-US" dirty="0"/>
              <a:t> or primitive )</a:t>
            </a:r>
          </a:p>
          <a:p>
            <a:r>
              <a:rPr lang="en-US" dirty="0"/>
              <a:t>Lot of options and a complicated command.</a:t>
            </a:r>
          </a:p>
          <a:p>
            <a:r>
              <a:rPr lang="en-US" dirty="0"/>
              <a:t>We focus in one simple and one complex cases ( most commonly used 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dt</a:t>
            </a:r>
            <a:r>
              <a:rPr lang="en-US" dirty="0"/>
              <a:t> &lt;type&gt;</a:t>
            </a:r>
          </a:p>
          <a:p>
            <a:r>
              <a:rPr lang="en-US" dirty="0" err="1"/>
              <a:t>dt</a:t>
            </a:r>
            <a:r>
              <a:rPr lang="en-US" dirty="0"/>
              <a:t> &lt;local variable&gt;</a:t>
            </a:r>
          </a:p>
          <a:p>
            <a:r>
              <a:rPr lang="en-US" dirty="0" err="1"/>
              <a:t>dt</a:t>
            </a:r>
            <a:r>
              <a:rPr lang="en-US" dirty="0"/>
              <a:t> &lt;type&gt; &lt;pointer&gt;</a:t>
            </a:r>
          </a:p>
          <a:p>
            <a:r>
              <a:rPr lang="en-US" dirty="0" err="1"/>
              <a:t>dt</a:t>
            </a:r>
            <a:r>
              <a:rPr lang="en-US" dirty="0"/>
              <a:t> –r&lt;depth&gt; &lt;type&gt; &lt;pointer&gt;</a:t>
            </a:r>
          </a:p>
          <a:p>
            <a:r>
              <a:rPr lang="en-US" dirty="0" err="1"/>
              <a:t>dt</a:t>
            </a:r>
            <a:r>
              <a:rPr lang="en-US" dirty="0"/>
              <a:t> &lt;type&gt; &lt;field&gt; &lt;pointer&gt;</a:t>
            </a:r>
          </a:p>
          <a:p>
            <a:r>
              <a:rPr lang="en-US" dirty="0" err="1"/>
              <a:t>dt</a:t>
            </a:r>
            <a:r>
              <a:rPr lang="en-US" dirty="0"/>
              <a:t> &lt;type&gt; -l &lt;field&gt;.</a:t>
            </a:r>
            <a:r>
              <a:rPr lang="en-US" dirty="0" err="1"/>
              <a:t>Flink</a:t>
            </a:r>
            <a:r>
              <a:rPr lang="en-US" dirty="0"/>
              <a:t> &lt;pointer&gt;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</a:t>
            </a:r>
            <a:r>
              <a:rPr lang="en-US" dirty="0" err="1"/>
              <a:t>ListEntryDlist</a:t>
            </a:r>
            <a:r>
              <a:rPr lang="en-US" dirty="0"/>
              <a:t> sample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3505200"/>
            <a:ext cx="1371600" cy="30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FLink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3810000"/>
            <a:ext cx="1371600" cy="30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BLink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514600" y="3505200"/>
            <a:ext cx="1371600" cy="30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FLink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14600" y="3810000"/>
            <a:ext cx="1371600" cy="30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BLink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800600" y="3505200"/>
            <a:ext cx="1371600" cy="30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FLink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800600" y="3810000"/>
            <a:ext cx="1371600" cy="30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BLink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010400" y="3505200"/>
            <a:ext cx="1371600" cy="30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FLink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010400" y="3810000"/>
            <a:ext cx="1371600" cy="30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BLink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514600" y="2743200"/>
            <a:ext cx="1371600" cy="762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Other Elements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514600" y="4114800"/>
            <a:ext cx="1371600" cy="9906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Other Elements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800600" y="2743200"/>
            <a:ext cx="1371600" cy="762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Other Elements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010400" y="2743200"/>
            <a:ext cx="1371600" cy="762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Other Elements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800600" y="4114800"/>
            <a:ext cx="1371600" cy="9906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Other Elements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010400" y="4114800"/>
            <a:ext cx="1371600" cy="9906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Other Elements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62000" y="5638800"/>
            <a:ext cx="1981200" cy="2616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b="1" dirty="0" err="1"/>
              <a:t>ListEntryDlist!MtListHead</a:t>
            </a:r>
            <a:endParaRPr lang="en-US" sz="1100" b="1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533400" y="3505200"/>
            <a:ext cx="228600" cy="2133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4" idx="3"/>
          </p:cNvCxnSpPr>
          <p:nvPr/>
        </p:nvCxnSpPr>
        <p:spPr>
          <a:xfrm flipV="1">
            <a:off x="1905000" y="3505200"/>
            <a:ext cx="6096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5" idx="3"/>
          </p:cNvCxnSpPr>
          <p:nvPr/>
        </p:nvCxnSpPr>
        <p:spPr>
          <a:xfrm flipV="1">
            <a:off x="3886200" y="3505200"/>
            <a:ext cx="9144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6172200" y="3505200"/>
            <a:ext cx="8382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21" idx="3"/>
          </p:cNvCxnSpPr>
          <p:nvPr/>
        </p:nvCxnSpPr>
        <p:spPr>
          <a:xfrm>
            <a:off x="8382000" y="3657600"/>
            <a:ext cx="4572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8839200" y="3657600"/>
            <a:ext cx="0" cy="28956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228600" y="6553200"/>
            <a:ext cx="86106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228600" y="3505200"/>
            <a:ext cx="0" cy="304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228600" y="35052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22" idx="1"/>
          </p:cNvCxnSpPr>
          <p:nvPr/>
        </p:nvCxnSpPr>
        <p:spPr>
          <a:xfrm flipH="1" flipV="1">
            <a:off x="4800600" y="3505200"/>
            <a:ext cx="22098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20" idx="1"/>
          </p:cNvCxnSpPr>
          <p:nvPr/>
        </p:nvCxnSpPr>
        <p:spPr>
          <a:xfrm flipH="1" flipV="1">
            <a:off x="2514600" y="3505200"/>
            <a:ext cx="22860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533400" y="3505200"/>
            <a:ext cx="19812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5" idx="1"/>
          </p:cNvCxnSpPr>
          <p:nvPr/>
        </p:nvCxnSpPr>
        <p:spPr>
          <a:xfrm flipH="1">
            <a:off x="76200" y="3962400"/>
            <a:ext cx="4572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76200" y="2286000"/>
            <a:ext cx="0" cy="16764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76200" y="2286000"/>
            <a:ext cx="65532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6629400" y="2286000"/>
            <a:ext cx="381000" cy="1219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>
          <a:xfrm>
            <a:off x="533400" y="3505200"/>
            <a:ext cx="1371600" cy="609600"/>
          </a:xfrm>
          <a:prstGeom prst="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2514600" y="3505200"/>
            <a:ext cx="1371600" cy="609600"/>
          </a:xfrm>
          <a:prstGeom prst="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rgbClr val="C00000"/>
                </a:solidFill>
              </a:rPr>
              <a:t>list_entry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4800600" y="3505200"/>
            <a:ext cx="1371600" cy="609600"/>
          </a:xfrm>
          <a:prstGeom prst="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rgbClr val="C00000"/>
                </a:solidFill>
              </a:rPr>
              <a:t>list_entry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7010400" y="3505200"/>
            <a:ext cx="1371600" cy="609600"/>
          </a:xfrm>
          <a:prstGeom prst="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rgbClr val="C00000"/>
                </a:solidFill>
              </a:rPr>
              <a:t>list_entry</a:t>
            </a:r>
            <a:endParaRPr lang="en-US" sz="1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533400" y="4114800"/>
            <a:ext cx="1371600" cy="9906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Other Elements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</a:t>
            </a:r>
            <a:r>
              <a:rPr lang="en-US" dirty="0" err="1"/>
              <a:t>nt!PsActiveProcessHead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3505200"/>
            <a:ext cx="1371600" cy="30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FLink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3810000"/>
            <a:ext cx="1371600" cy="30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BLink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14600" y="3505200"/>
            <a:ext cx="1371600" cy="30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FLink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14600" y="3810000"/>
            <a:ext cx="1371600" cy="30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BLink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800600" y="3505200"/>
            <a:ext cx="1371600" cy="30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FLink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800600" y="3810000"/>
            <a:ext cx="1371600" cy="30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BLink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010400" y="3505200"/>
            <a:ext cx="1371600" cy="30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FLink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010400" y="3810000"/>
            <a:ext cx="1371600" cy="30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BLink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514600" y="2743200"/>
            <a:ext cx="1371600" cy="762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Other Elements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4600" y="4114800"/>
            <a:ext cx="1371600" cy="9906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Other Elements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00600" y="2743200"/>
            <a:ext cx="1371600" cy="762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Other Elements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10400" y="2743200"/>
            <a:ext cx="1371600" cy="762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Other Elements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00600" y="4114800"/>
            <a:ext cx="1371600" cy="9906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Other Elements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010400" y="4114800"/>
            <a:ext cx="1371600" cy="9906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Other Elements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2000" y="5638800"/>
            <a:ext cx="1981200" cy="2616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b="1" dirty="0" err="1"/>
              <a:t>nt!PsActiveProcessHead</a:t>
            </a:r>
            <a:endParaRPr lang="en-US" sz="1100" b="1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533400" y="3505200"/>
            <a:ext cx="228600" cy="2133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4" idx="3"/>
          </p:cNvCxnSpPr>
          <p:nvPr/>
        </p:nvCxnSpPr>
        <p:spPr>
          <a:xfrm flipV="1">
            <a:off x="1905000" y="3505200"/>
            <a:ext cx="6096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3"/>
          </p:cNvCxnSpPr>
          <p:nvPr/>
        </p:nvCxnSpPr>
        <p:spPr>
          <a:xfrm flipV="1">
            <a:off x="3886200" y="3505200"/>
            <a:ext cx="9144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6172200" y="3505200"/>
            <a:ext cx="8382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0" idx="3"/>
          </p:cNvCxnSpPr>
          <p:nvPr/>
        </p:nvCxnSpPr>
        <p:spPr>
          <a:xfrm>
            <a:off x="8382000" y="3657600"/>
            <a:ext cx="4572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839200" y="3657600"/>
            <a:ext cx="0" cy="28956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28600" y="6553200"/>
            <a:ext cx="86106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28600" y="3505200"/>
            <a:ext cx="0" cy="304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28600" y="35052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1" idx="1"/>
          </p:cNvCxnSpPr>
          <p:nvPr/>
        </p:nvCxnSpPr>
        <p:spPr>
          <a:xfrm flipH="1" flipV="1">
            <a:off x="4800600" y="3505200"/>
            <a:ext cx="22098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9" idx="1"/>
          </p:cNvCxnSpPr>
          <p:nvPr/>
        </p:nvCxnSpPr>
        <p:spPr>
          <a:xfrm flipH="1" flipV="1">
            <a:off x="2514600" y="3505200"/>
            <a:ext cx="22860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533400" y="3505200"/>
            <a:ext cx="19812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5" idx="1"/>
          </p:cNvCxnSpPr>
          <p:nvPr/>
        </p:nvCxnSpPr>
        <p:spPr>
          <a:xfrm flipH="1">
            <a:off x="76200" y="3962400"/>
            <a:ext cx="4572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6200" y="2286000"/>
            <a:ext cx="0" cy="16764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6200" y="2286000"/>
            <a:ext cx="65532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629400" y="2286000"/>
            <a:ext cx="381000" cy="1219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33400" y="2743200"/>
            <a:ext cx="1371600" cy="762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Other Elements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514600" y="3505200"/>
            <a:ext cx="1371600" cy="609600"/>
          </a:xfrm>
          <a:prstGeom prst="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err="1">
                <a:solidFill>
                  <a:srgbClr val="C00000"/>
                </a:solidFill>
              </a:rPr>
              <a:t>ActiveProcessLinks</a:t>
            </a:r>
            <a:endParaRPr lang="en-US" sz="1000" b="1" dirty="0">
              <a:solidFill>
                <a:srgbClr val="C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800600" y="3505200"/>
            <a:ext cx="1371600" cy="609600"/>
          </a:xfrm>
          <a:prstGeom prst="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err="1">
                <a:solidFill>
                  <a:srgbClr val="C00000"/>
                </a:solidFill>
              </a:rPr>
              <a:t>ActiveProcessLinks</a:t>
            </a:r>
            <a:endParaRPr lang="en-US" sz="1000" b="1" dirty="0">
              <a:solidFill>
                <a:srgbClr val="C00000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6324600" y="4343400"/>
            <a:ext cx="152400" cy="152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553200" y="4343400"/>
            <a:ext cx="152400" cy="152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781800" y="4343400"/>
            <a:ext cx="152400" cy="152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7010400" y="3505200"/>
            <a:ext cx="1371600" cy="609600"/>
          </a:xfrm>
          <a:prstGeom prst="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err="1">
                <a:solidFill>
                  <a:srgbClr val="C00000"/>
                </a:solidFill>
              </a:rPr>
              <a:t>ActiveProcessLinks</a:t>
            </a:r>
            <a:endParaRPr lang="en-US" sz="1000" b="1" dirty="0">
              <a:solidFill>
                <a:srgbClr val="C0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33400" y="3505200"/>
            <a:ext cx="1371600" cy="609600"/>
          </a:xfrm>
          <a:prstGeom prst="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err="1">
                <a:solidFill>
                  <a:srgbClr val="C00000"/>
                </a:solidFill>
              </a:rPr>
              <a:t>ActiveProcessLinks</a:t>
            </a:r>
            <a:endParaRPr lang="en-US" sz="1000" b="1" dirty="0">
              <a:solidFill>
                <a:srgbClr val="C00000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6400800" y="3581400"/>
            <a:ext cx="304800" cy="0"/>
          </a:xfrm>
          <a:prstGeom prst="line">
            <a:avLst/>
          </a:prstGeom>
          <a:ln w="57150"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400800" y="3886200"/>
            <a:ext cx="304800" cy="0"/>
          </a:xfrm>
          <a:prstGeom prst="line">
            <a:avLst/>
          </a:prstGeom>
          <a:ln w="57150"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dt</a:t>
            </a:r>
            <a:endParaRPr lang="en-US" dirty="0"/>
          </a:p>
          <a:p>
            <a:r>
              <a:rPr lang="en-US" dirty="0"/>
              <a:t>Dumping a simple structure.</a:t>
            </a:r>
          </a:p>
          <a:p>
            <a:r>
              <a:rPr lang="en-US" dirty="0"/>
              <a:t>Dumping a list.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895600"/>
            <a:ext cx="5753100" cy="1325563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deTemplate_A_Typical_Dec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SlideTemplate_A_Typical_Deck</Template>
  <TotalTime>3024</TotalTime>
  <Words>189</Words>
  <Application>Microsoft Office PowerPoint</Application>
  <PresentationFormat>On-screen Show (4:3)</PresentationFormat>
  <Paragraphs>60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SlideTemplate_A_Typical_Deck</vt:lpstr>
      <vt:lpstr>Basic commands for Windbg - dt</vt:lpstr>
      <vt:lpstr>dt – dump type</vt:lpstr>
      <vt:lpstr>Demo</vt:lpstr>
      <vt:lpstr>Anatomy of ListEntryDlist sample</vt:lpstr>
      <vt:lpstr>Anatomy of nt!PsActiveProcessHead</vt:lpstr>
      <vt:lpstr>Summary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commands for Windbg - k</dc:title>
  <dc:creator>anand</dc:creator>
  <cp:lastModifiedBy>Jovi</cp:lastModifiedBy>
  <cp:revision>5</cp:revision>
  <dcterms:created xsi:type="dcterms:W3CDTF">2006-08-16T00:00:00Z</dcterms:created>
  <dcterms:modified xsi:type="dcterms:W3CDTF">2018-11-30T05:06:41Z</dcterms:modified>
</cp:coreProperties>
</file>