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4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0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543800" cy="2387600"/>
          </a:xfrm>
        </p:spPr>
        <p:txBody>
          <a:bodyPr>
            <a:normAutofit/>
          </a:bodyPr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– u for </a:t>
            </a:r>
            <a:r>
              <a:rPr lang="en-US" dirty="0" err="1"/>
              <a:t>Unassemble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657600"/>
            <a:ext cx="45720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u* – </a:t>
            </a:r>
            <a:r>
              <a:rPr lang="en-US" dirty="0" err="1"/>
              <a:t>Unassemble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see the disassembly of the code.</a:t>
            </a:r>
          </a:p>
          <a:p>
            <a:r>
              <a:rPr lang="en-US" dirty="0" err="1"/>
              <a:t>uf</a:t>
            </a:r>
            <a:r>
              <a:rPr lang="en-US" dirty="0"/>
              <a:t> for unassembled a function </a:t>
            </a:r>
          </a:p>
          <a:p>
            <a:pPr lvl="1"/>
            <a:r>
              <a:rPr lang="en-US" dirty="0"/>
              <a:t>Some times wont work mostly if you have post build optimization.</a:t>
            </a:r>
          </a:p>
          <a:p>
            <a:r>
              <a:rPr lang="en-US" dirty="0" err="1"/>
              <a:t>ub</a:t>
            </a:r>
            <a:r>
              <a:rPr lang="en-US" dirty="0"/>
              <a:t> </a:t>
            </a:r>
            <a:r>
              <a:rPr lang="en-US" dirty="0" err="1"/>
              <a:t>unassemble</a:t>
            </a:r>
            <a:r>
              <a:rPr lang="en-US" dirty="0"/>
              <a:t> backwards – very frequently used to understand how the code reached to the current execution point. Helps like an “airplane black box” combined with the information in stack.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uf</a:t>
            </a:r>
            <a:endParaRPr lang="en-US" dirty="0"/>
          </a:p>
          <a:p>
            <a:r>
              <a:rPr lang="en-US" dirty="0" err="1"/>
              <a:t>ub</a:t>
            </a:r>
            <a:endParaRPr lang="en-US" dirty="0"/>
          </a:p>
          <a:p>
            <a:r>
              <a:rPr lang="en-US" dirty="0" err="1"/>
              <a:t>uf</a:t>
            </a:r>
            <a:r>
              <a:rPr lang="en-US" dirty="0"/>
              <a:t> /c</a:t>
            </a:r>
          </a:p>
          <a:p>
            <a:r>
              <a:rPr lang="en-US" dirty="0"/>
              <a:t>.</a:t>
            </a:r>
            <a:r>
              <a:rPr lang="en-US" dirty="0" err="1"/>
              <a:t>asm</a:t>
            </a:r>
            <a:r>
              <a:rPr lang="en-US" dirty="0"/>
              <a:t> </a:t>
            </a:r>
            <a:r>
              <a:rPr lang="en-US" dirty="0" err="1"/>
              <a:t>no_code_bytes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Disassembly in </a:t>
            </a:r>
            <a:r>
              <a:rPr lang="en-US" dirty="0" err="1"/>
              <a:t>windbg</a:t>
            </a:r>
            <a:endParaRPr lang="en-US" dirty="0"/>
          </a:p>
          <a:p>
            <a:r>
              <a:rPr lang="en-US" dirty="0"/>
              <a:t>a (assemble) opposite rarely used.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438400"/>
            <a:ext cx="69723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61</TotalTime>
  <Words>101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SlideTemplate_A_Typical_Deck</vt:lpstr>
      <vt:lpstr>Basic commands for Windbg – u for Unassemble</vt:lpstr>
      <vt:lpstr>u* – Unassemble</vt:lpstr>
      <vt:lpstr>Demo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5</cp:revision>
  <dcterms:created xsi:type="dcterms:W3CDTF">2006-08-16T00:00:00Z</dcterms:created>
  <dcterms:modified xsi:type="dcterms:W3CDTF">2018-11-30T05:10:25Z</dcterms:modified>
</cp:coreProperties>
</file>