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2" r:id="rId5"/>
    <p:sldId id="258" r:id="rId6"/>
    <p:sldId id="259" r:id="rId7"/>
    <p:sldId id="26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642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745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33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29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083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962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51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29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085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1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26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21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122363"/>
            <a:ext cx="7696200" cy="2387600"/>
          </a:xfrm>
        </p:spPr>
        <p:txBody>
          <a:bodyPr>
            <a:normAutofit/>
          </a:bodyPr>
          <a:lstStyle/>
          <a:p>
            <a:r>
              <a:rPr lang="en-US" dirty="0"/>
              <a:t>Basic commands for </a:t>
            </a:r>
            <a:r>
              <a:rPr lang="en-US" dirty="0" err="1"/>
              <a:t>Windbg</a:t>
            </a:r>
            <a:r>
              <a:rPr lang="en-US" dirty="0"/>
              <a:t> – s for search memory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602038"/>
            <a:ext cx="34290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 – Search memory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Search in the memory for a particular character or a pattern or number.</a:t>
            </a:r>
          </a:p>
          <a:p>
            <a:r>
              <a:rPr lang="en-US" dirty="0"/>
              <a:t>In user mode the command can cover the entire committed memory in the user mode.</a:t>
            </a:r>
          </a:p>
          <a:p>
            <a:r>
              <a:rPr lang="en-US" dirty="0"/>
              <a:t>In kernel mode the command can cover the committed memory of both user mode ( of current process ) and kernel mode.</a:t>
            </a:r>
          </a:p>
          <a:p>
            <a:r>
              <a:rPr lang="en-US" dirty="0"/>
              <a:t>Very useful command and there are some very intuitive ways using it.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399032"/>
          </a:xfrm>
        </p:spPr>
        <p:txBody>
          <a:bodyPr/>
          <a:lstStyle/>
          <a:p>
            <a:r>
              <a:rPr lang="en-US" dirty="0"/>
              <a:t>Inputs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48200"/>
          </a:xfrm>
        </p:spPr>
        <p:txBody>
          <a:bodyPr>
            <a:normAutofit/>
          </a:bodyPr>
          <a:lstStyle/>
          <a:p>
            <a:r>
              <a:rPr lang="en-US" dirty="0"/>
              <a:t>String or number to search</a:t>
            </a:r>
          </a:p>
          <a:p>
            <a:r>
              <a:rPr lang="en-US" dirty="0"/>
              <a:t>From Address which show the memory address from where the search should being.</a:t>
            </a:r>
          </a:p>
          <a:p>
            <a:r>
              <a:rPr lang="en-US" dirty="0"/>
              <a:t>To Address which shows the memory address from where the search should end.</a:t>
            </a:r>
          </a:p>
          <a:p>
            <a:r>
              <a:rPr lang="en-US" dirty="0"/>
              <a:t>Some more like type of the value to be search etc.</a:t>
            </a:r>
          </a:p>
          <a:p>
            <a:pPr>
              <a:buNone/>
            </a:pPr>
            <a:endParaRPr lang="en-US" sz="4200" dirty="0">
              <a:ln w="6350">
                <a:solidFill>
                  <a:schemeClr val="accent1">
                    <a:shade val="43000"/>
                  </a:schemeClr>
                </a:solidFill>
              </a:ln>
              <a:solidFill>
                <a:schemeClr val="accent1">
                  <a:tint val="83000"/>
                  <a:satMod val="150000"/>
                </a:schemeClr>
              </a:solidFill>
              <a:effectLst>
                <a:outerShdw blurRad="26000" dist="26000" dir="14500000" algn="tl" rotWithShape="0">
                  <a:srgbClr val="000000">
                    <a:alpha val="40000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>
              <a:buNone/>
            </a:pPr>
            <a:r>
              <a:rPr lang="en-US" sz="420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Output </a:t>
            </a:r>
          </a:p>
          <a:p>
            <a:pPr>
              <a:buNone/>
            </a:pPr>
            <a:r>
              <a:rPr lang="en-US" dirty="0"/>
              <a:t>	Is the address(</a:t>
            </a:r>
            <a:r>
              <a:rPr lang="en-US" dirty="0" err="1"/>
              <a:t>es</a:t>
            </a:r>
            <a:r>
              <a:rPr lang="en-US" dirty="0"/>
              <a:t>) at which above conditions met.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s 0012ff40 L20 'H' 'e' 'l' 'l' 'o‘</a:t>
            </a:r>
          </a:p>
          <a:p>
            <a:r>
              <a:rPr lang="pt-BR" dirty="0"/>
              <a:t>s 0 L</a:t>
            </a:r>
            <a:r>
              <a:rPr lang="pt-BR" dirty="0">
                <a:solidFill>
                  <a:srgbClr val="FF0000"/>
                </a:solidFill>
              </a:rPr>
              <a:t>?</a:t>
            </a:r>
            <a:r>
              <a:rPr lang="pt-BR" dirty="0"/>
              <a:t>7fffffff 'H' 'e' 'l' 'l' 'o'</a:t>
            </a:r>
            <a:endParaRPr lang="en-US" dirty="0"/>
          </a:p>
          <a:p>
            <a:r>
              <a:rPr lang="en-US" dirty="0"/>
              <a:t>s </a:t>
            </a:r>
            <a:r>
              <a:rPr lang="en-US" dirty="0">
                <a:solidFill>
                  <a:srgbClr val="FF0000"/>
                </a:solidFill>
              </a:rPr>
              <a:t>-a </a:t>
            </a:r>
            <a:r>
              <a:rPr lang="en-US" dirty="0"/>
              <a:t>0012ff40 L20 "Hello“</a:t>
            </a:r>
          </a:p>
          <a:p>
            <a:r>
              <a:rPr lang="en-US" dirty="0"/>
              <a:t>s </a:t>
            </a:r>
            <a:r>
              <a:rPr lang="en-US" dirty="0">
                <a:solidFill>
                  <a:srgbClr val="FF0000"/>
                </a:solidFill>
              </a:rPr>
              <a:t>-d </a:t>
            </a:r>
            <a:r>
              <a:rPr lang="en-US" dirty="0"/>
              <a:t>0012ff40 L20 'VUTS'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Search memory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0" y="2971800"/>
            <a:ext cx="59817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52</TotalTime>
  <Words>179</Words>
  <Application>Microsoft Office PowerPoint</Application>
  <PresentationFormat>On-screen Show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SlideTemplate_A_Typical_Deck</vt:lpstr>
      <vt:lpstr>Basic commands for Windbg – s for search memory</vt:lpstr>
      <vt:lpstr>S – Search memory</vt:lpstr>
      <vt:lpstr>Inputs</vt:lpstr>
      <vt:lpstr>Sample</vt:lpstr>
      <vt:lpstr>Demo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commands for Windbg - k</dc:title>
  <dc:creator>anand</dc:creator>
  <cp:lastModifiedBy>Jovi</cp:lastModifiedBy>
  <cp:revision>5</cp:revision>
  <dcterms:created xsi:type="dcterms:W3CDTF">2006-08-16T00:00:00Z</dcterms:created>
  <dcterms:modified xsi:type="dcterms:W3CDTF">2018-11-30T05:12:16Z</dcterms:modified>
</cp:coreProperties>
</file>