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1" r:id="rId4"/>
    <p:sldId id="262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62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10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44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028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2pPr>
            <a:lvl3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3pPr>
            <a:lvl4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4pPr>
            <a:lvl5pPr>
              <a:defRPr>
                <a:solidFill>
                  <a:schemeClr val="bg1"/>
                </a:solidFill>
                <a:latin typeface="Century Gothic" panose="020B0502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380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731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48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854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688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50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99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519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686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22363"/>
            <a:ext cx="7467600" cy="2387600"/>
          </a:xfrm>
        </p:spPr>
        <p:txBody>
          <a:bodyPr>
            <a:normAutofit/>
          </a:bodyPr>
          <a:lstStyle/>
          <a:p>
            <a:r>
              <a:rPr lang="en-US" dirty="0"/>
              <a:t>Basic commands for </a:t>
            </a:r>
            <a:r>
              <a:rPr lang="en-US" dirty="0" err="1"/>
              <a:t>Windbg</a:t>
            </a:r>
            <a:r>
              <a:rPr lang="en-US" dirty="0"/>
              <a:t> – breakpoints Part 1 - </a:t>
            </a:r>
            <a:r>
              <a:rPr lang="en-US" dirty="0" err="1"/>
              <a:t>bp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76800" y="3810000"/>
            <a:ext cx="3124200" cy="1447800"/>
          </a:xfrm>
        </p:spPr>
        <p:txBody>
          <a:bodyPr/>
          <a:lstStyle/>
          <a:p>
            <a:r>
              <a:rPr lang="en-US" dirty="0"/>
              <a:t>By </a:t>
            </a:r>
            <a:r>
              <a:rPr lang="en-US" dirty="0" err="1"/>
              <a:t>Anand</a:t>
            </a:r>
            <a:r>
              <a:rPr lang="en-US" dirty="0"/>
              <a:t> George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F9</a:t>
            </a:r>
          </a:p>
          <a:p>
            <a:r>
              <a:rPr lang="en-US" dirty="0" err="1"/>
              <a:t>bp</a:t>
            </a:r>
            <a:endParaRPr lang="en-US" dirty="0"/>
          </a:p>
          <a:p>
            <a:r>
              <a:rPr lang="en-US" dirty="0" err="1"/>
              <a:t>bm</a:t>
            </a:r>
            <a:endParaRPr lang="en-US" dirty="0"/>
          </a:p>
          <a:p>
            <a:r>
              <a:rPr lang="en-US" dirty="0" err="1"/>
              <a:t>bu</a:t>
            </a:r>
            <a:endParaRPr lang="en-US" dirty="0"/>
          </a:p>
          <a:p>
            <a:r>
              <a:rPr lang="en-US" dirty="0" err="1"/>
              <a:t>ba</a:t>
            </a:r>
            <a:endParaRPr lang="en-US" dirty="0"/>
          </a:p>
          <a:p>
            <a:r>
              <a:rPr lang="en-US" dirty="0" err="1"/>
              <a:t>bd</a:t>
            </a:r>
            <a:r>
              <a:rPr lang="en-US" dirty="0"/>
              <a:t>*</a:t>
            </a:r>
          </a:p>
          <a:p>
            <a:r>
              <a:rPr lang="en-US" dirty="0" err="1"/>
              <a:t>bl</a:t>
            </a:r>
            <a:r>
              <a:rPr lang="en-US" dirty="0"/>
              <a:t>*</a:t>
            </a:r>
          </a:p>
          <a:p>
            <a:r>
              <a:rPr lang="en-US" dirty="0"/>
              <a:t>be</a:t>
            </a:r>
          </a:p>
          <a:p>
            <a:r>
              <a:rPr lang="en-US" dirty="0"/>
              <a:t>.</a:t>
            </a:r>
            <a:r>
              <a:rPr lang="en-US" dirty="0" err="1"/>
              <a:t>bpcmds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Conditional Breakpoints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82808"/>
            <a:ext cx="89916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err="1">
                <a:latin typeface="Consolas" pitchFamily="49" charset="0"/>
                <a:cs typeface="Consolas" pitchFamily="49" charset="0"/>
              </a:rPr>
              <a:t>bp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HelloWorld!MyTestFunc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".if ( poi(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testVar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)&gt;0n1500) {} .else {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gc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} "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be a bit more complicated.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bp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kernel32!CreateEventW "$$&lt;c:\\commands.txt“</a:t>
            </a:r>
          </a:p>
          <a:p>
            <a:pPr>
              <a:buNone/>
            </a:pPr>
            <a:endParaRPr lang="en-US" sz="2400" dirty="0">
              <a:latin typeface="Consolas" pitchFamily="49" charset="0"/>
              <a:cs typeface="Consolas" pitchFamily="49" charset="0"/>
            </a:endParaRP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.if (@r9 != 0)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{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as /mu ${/v:EventName} @r9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}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.else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{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ad /q ${/v:EventName}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}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.if ($spat(@"${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EventName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}", "Global*") == 0)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{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gc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}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.else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{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.echo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EventName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</a:p>
          <a:p>
            <a:pPr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break points</a:t>
            </a:r>
          </a:p>
          <a:p>
            <a:r>
              <a:rPr lang="en-US" dirty="0"/>
              <a:t>Conditional break points.</a:t>
            </a:r>
          </a:p>
          <a:p>
            <a:r>
              <a:rPr lang="en-US" dirty="0"/>
              <a:t>Don’t forget to look at the debugger documentation for more switches and formats.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0400" y="2514600"/>
            <a:ext cx="6591300" cy="1325563"/>
          </a:xfrm>
        </p:spPr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ideTemplate_A_Typical_Dec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SlideTemplate_A_Typical_Deck</Template>
  <TotalTime>96</TotalTime>
  <Words>98</Words>
  <Application>Microsoft Office PowerPoint</Application>
  <PresentationFormat>On-screen Show (4:3)</PresentationFormat>
  <Paragraphs>39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Century Gothic</vt:lpstr>
      <vt:lpstr>Consolas</vt:lpstr>
      <vt:lpstr>SlideTemplate_A_Typical_Deck</vt:lpstr>
      <vt:lpstr>Basic commands for Windbg – breakpoints Part 1 - bp</vt:lpstr>
      <vt:lpstr>Breakpoints</vt:lpstr>
      <vt:lpstr>Conditional Breakpoints</vt:lpstr>
      <vt:lpstr>Can be a bit more complicated.</vt:lpstr>
      <vt:lpstr>Demo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commands for Windbg - k</dc:title>
  <dc:creator>anand</dc:creator>
  <cp:lastModifiedBy>Jovi</cp:lastModifiedBy>
  <cp:revision>6</cp:revision>
  <dcterms:created xsi:type="dcterms:W3CDTF">2006-08-16T00:00:00Z</dcterms:created>
  <dcterms:modified xsi:type="dcterms:W3CDTF">2018-11-30T05:15:53Z</dcterms:modified>
</cp:coreProperties>
</file>