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10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4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2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380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731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248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5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68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02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9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1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8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7467600" cy="2387600"/>
          </a:xfrm>
        </p:spPr>
        <p:txBody>
          <a:bodyPr>
            <a:normAutofit/>
          </a:bodyPr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– breakpoints Part 1 - </a:t>
            </a:r>
            <a:r>
              <a:rPr lang="en-US" dirty="0" err="1"/>
              <a:t>bp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6800" y="3810000"/>
            <a:ext cx="3124200" cy="1447800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F9</a:t>
            </a:r>
          </a:p>
          <a:p>
            <a:r>
              <a:rPr lang="en-US" dirty="0" err="1"/>
              <a:t>bp</a:t>
            </a:r>
            <a:endParaRPr lang="en-US" dirty="0"/>
          </a:p>
          <a:p>
            <a:r>
              <a:rPr lang="en-US" dirty="0" err="1"/>
              <a:t>bm</a:t>
            </a:r>
            <a:endParaRPr lang="en-US" dirty="0"/>
          </a:p>
          <a:p>
            <a:r>
              <a:rPr lang="en-US" dirty="0" err="1"/>
              <a:t>bu</a:t>
            </a:r>
            <a:endParaRPr lang="en-US" dirty="0"/>
          </a:p>
          <a:p>
            <a:r>
              <a:rPr lang="en-US" dirty="0" err="1"/>
              <a:t>ba</a:t>
            </a:r>
            <a:endParaRPr lang="en-US" dirty="0"/>
          </a:p>
          <a:p>
            <a:r>
              <a:rPr lang="en-US" dirty="0" err="1"/>
              <a:t>bd</a:t>
            </a:r>
            <a:r>
              <a:rPr lang="en-US" dirty="0"/>
              <a:t>*</a:t>
            </a:r>
          </a:p>
          <a:p>
            <a:r>
              <a:rPr lang="en-US" dirty="0" err="1"/>
              <a:t>bl</a:t>
            </a:r>
            <a:r>
              <a:rPr lang="en-US" dirty="0"/>
              <a:t>*</a:t>
            </a:r>
          </a:p>
          <a:p>
            <a:r>
              <a:rPr lang="en-US" dirty="0"/>
              <a:t>be</a:t>
            </a:r>
          </a:p>
          <a:p>
            <a:r>
              <a:rPr lang="en-US" dirty="0"/>
              <a:t>.</a:t>
            </a:r>
            <a:r>
              <a:rPr lang="en-US" dirty="0" err="1"/>
              <a:t>bpcmds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Breakpoints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82808"/>
            <a:ext cx="8991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err="1">
                <a:latin typeface="Consolas" pitchFamily="49" charset="0"/>
                <a:cs typeface="Consolas" pitchFamily="49" charset="0"/>
              </a:rPr>
              <a:t>bp</a:t>
            </a:r>
            <a:r>
              <a:rPr lang="en-US" sz="18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800" dirty="0" err="1">
                <a:latin typeface="Consolas" pitchFamily="49" charset="0"/>
                <a:cs typeface="Consolas" pitchFamily="49" charset="0"/>
              </a:rPr>
              <a:t>HelloWorld!MyTestFunc</a:t>
            </a:r>
            <a:r>
              <a:rPr lang="en-US" sz="1800" dirty="0">
                <a:latin typeface="Consolas" pitchFamily="49" charset="0"/>
                <a:cs typeface="Consolas" pitchFamily="49" charset="0"/>
              </a:rPr>
              <a:t> ".if ( poi(</a:t>
            </a:r>
            <a:r>
              <a:rPr lang="en-US" sz="1800" dirty="0" err="1">
                <a:latin typeface="Consolas" pitchFamily="49" charset="0"/>
                <a:cs typeface="Consolas" pitchFamily="49" charset="0"/>
              </a:rPr>
              <a:t>testVar</a:t>
            </a:r>
            <a:r>
              <a:rPr lang="en-US" sz="1800" dirty="0">
                <a:latin typeface="Consolas" pitchFamily="49" charset="0"/>
                <a:cs typeface="Consolas" pitchFamily="49" charset="0"/>
              </a:rPr>
              <a:t>)&gt;0n1500) {} .else {</a:t>
            </a:r>
            <a:r>
              <a:rPr lang="en-US" sz="1800" dirty="0" err="1">
                <a:latin typeface="Consolas" pitchFamily="49" charset="0"/>
                <a:cs typeface="Consolas" pitchFamily="49" charset="0"/>
              </a:rPr>
              <a:t>gc</a:t>
            </a:r>
            <a:r>
              <a:rPr lang="en-US" sz="1800" dirty="0">
                <a:latin typeface="Consolas" pitchFamily="49" charset="0"/>
                <a:cs typeface="Consolas" pitchFamily="49" charset="0"/>
              </a:rPr>
              <a:t>} "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be a bit more complicated.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2400" dirty="0" err="1">
                <a:latin typeface="Consolas" pitchFamily="49" charset="0"/>
                <a:cs typeface="Consolas" pitchFamily="49" charset="0"/>
              </a:rPr>
              <a:t>bp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 kernel32!CreateEventW "$$&lt;c:\\commands.txt“</a:t>
            </a:r>
          </a:p>
          <a:p>
            <a:pPr>
              <a:buNone/>
            </a:pPr>
            <a:endParaRPr lang="en-US" sz="2400" dirty="0"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.if (@r9 != 0)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{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	as /mu ${/v:EventName} @r9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}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.else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{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	ad /q ${/v:EventName}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}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.if ($spat(@"${</a:t>
            </a:r>
            <a:r>
              <a:rPr lang="en-US" sz="2400" dirty="0" err="1">
                <a:latin typeface="Consolas" pitchFamily="49" charset="0"/>
                <a:cs typeface="Consolas" pitchFamily="49" charset="0"/>
              </a:rPr>
              <a:t>EventName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}", "Global*") == 0)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{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2400" dirty="0" err="1">
                <a:latin typeface="Consolas" pitchFamily="49" charset="0"/>
                <a:cs typeface="Consolas" pitchFamily="49" charset="0"/>
              </a:rPr>
              <a:t>gc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}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.else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{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	.echo </a:t>
            </a:r>
            <a:r>
              <a:rPr lang="en-US" sz="2400" dirty="0" err="1">
                <a:latin typeface="Consolas" pitchFamily="49" charset="0"/>
                <a:cs typeface="Consolas" pitchFamily="49" charset="0"/>
              </a:rPr>
              <a:t>EventName</a:t>
            </a:r>
            <a:r>
              <a:rPr lang="en-US" sz="2400" dirty="0">
                <a:latin typeface="Consolas" pitchFamily="49" charset="0"/>
                <a:cs typeface="Consolas" pitchFamily="49" charset="0"/>
              </a:rPr>
              <a:t> </a:t>
            </a:r>
          </a:p>
          <a:p>
            <a:pPr>
              <a:buNone/>
            </a:pPr>
            <a:r>
              <a:rPr lang="en-US" sz="2400" dirty="0">
                <a:latin typeface="Consolas" pitchFamily="49" charset="0"/>
                <a:cs typeface="Consolas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break points</a:t>
            </a:r>
          </a:p>
          <a:p>
            <a:r>
              <a:rPr lang="en-US" dirty="0"/>
              <a:t>Conditional break points.</a:t>
            </a:r>
          </a:p>
          <a:p>
            <a:r>
              <a:rPr lang="en-US" dirty="0"/>
              <a:t>Don’t forget to look at the debugger documentation for more switches and formats.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2514600"/>
            <a:ext cx="65913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96</TotalTime>
  <Words>98</Words>
  <Application>Microsoft Office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Consolas</vt:lpstr>
      <vt:lpstr>SlideTemplate_A_Typical_Deck</vt:lpstr>
      <vt:lpstr>Basic commands for Windbg – breakpoints Part 1 - bp</vt:lpstr>
      <vt:lpstr>Breakpoints</vt:lpstr>
      <vt:lpstr>Conditional Breakpoints</vt:lpstr>
      <vt:lpstr>Can be a bit more complicated.</vt:lpstr>
      <vt:lpstr>Demo</vt:lpstr>
      <vt:lpstr>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6</cp:revision>
  <dcterms:created xsi:type="dcterms:W3CDTF">2006-08-16T00:00:00Z</dcterms:created>
  <dcterms:modified xsi:type="dcterms:W3CDTF">2018-11-30T05:15:53Z</dcterms:modified>
</cp:coreProperties>
</file>