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315200" cy="2387600"/>
          </a:xfrm>
        </p:spPr>
        <p:txBody>
          <a:bodyPr>
            <a:normAutofit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breakpoints Part 2 - </a:t>
            </a:r>
            <a:r>
              <a:rPr lang="en-US" dirty="0" err="1"/>
              <a:t>bm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733800"/>
            <a:ext cx="50292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F9</a:t>
            </a:r>
          </a:p>
          <a:p>
            <a:r>
              <a:rPr lang="en-US" dirty="0" err="1"/>
              <a:t>bp</a:t>
            </a:r>
            <a:endParaRPr lang="en-US" dirty="0"/>
          </a:p>
          <a:p>
            <a:r>
              <a:rPr lang="en-US" dirty="0" err="1"/>
              <a:t>bm</a:t>
            </a:r>
            <a:endParaRPr lang="en-US" dirty="0"/>
          </a:p>
          <a:p>
            <a:r>
              <a:rPr lang="en-US" dirty="0" err="1"/>
              <a:t>bu</a:t>
            </a:r>
            <a:endParaRPr lang="en-US" dirty="0"/>
          </a:p>
          <a:p>
            <a:r>
              <a:rPr lang="en-US" dirty="0" err="1"/>
              <a:t>ba</a:t>
            </a:r>
            <a:endParaRPr lang="en-US" dirty="0"/>
          </a:p>
          <a:p>
            <a:r>
              <a:rPr lang="en-US" dirty="0" err="1"/>
              <a:t>bd</a:t>
            </a:r>
            <a:r>
              <a:rPr lang="en-US" dirty="0"/>
              <a:t>*</a:t>
            </a:r>
          </a:p>
          <a:p>
            <a:r>
              <a:rPr lang="en-US" dirty="0" err="1"/>
              <a:t>bl</a:t>
            </a:r>
            <a:r>
              <a:rPr lang="en-US" dirty="0"/>
              <a:t>*</a:t>
            </a:r>
          </a:p>
          <a:p>
            <a:r>
              <a:rPr lang="en-US" dirty="0"/>
              <a:t>be</a:t>
            </a:r>
          </a:p>
          <a:p>
            <a:r>
              <a:rPr lang="en-US" dirty="0"/>
              <a:t>.</a:t>
            </a:r>
            <a:r>
              <a:rPr lang="en-US" dirty="0" err="1"/>
              <a:t>bpcmds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don’t know the exact function name.</a:t>
            </a:r>
          </a:p>
          <a:p>
            <a:r>
              <a:rPr lang="en-US" dirty="0"/>
              <a:t>more or less : </a:t>
            </a:r>
          </a:p>
          <a:p>
            <a:pPr lvl="1"/>
            <a:r>
              <a:rPr lang="en-US" dirty="0"/>
              <a:t>x command + </a:t>
            </a:r>
            <a:r>
              <a:rPr lang="en-US" dirty="0" err="1"/>
              <a:t>bp</a:t>
            </a:r>
            <a:r>
              <a:rPr lang="en-US" dirty="0"/>
              <a:t> command = bm.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438400"/>
            <a:ext cx="71247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126</TotalTime>
  <Words>53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SlideTemplate_A_Typical_Deck</vt:lpstr>
      <vt:lpstr>Basic commands for Windbg – breakpoints Part 2 - bm</vt:lpstr>
      <vt:lpstr>Breakpoints</vt:lpstr>
      <vt:lpstr>bm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7</cp:revision>
  <dcterms:created xsi:type="dcterms:W3CDTF">2006-08-16T00:00:00Z</dcterms:created>
  <dcterms:modified xsi:type="dcterms:W3CDTF">2018-11-30T05:17:55Z</dcterms:modified>
</cp:coreProperties>
</file>