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breakpoints Part 4 - </a:t>
            </a:r>
            <a:r>
              <a:rPr lang="en-US" dirty="0" err="1"/>
              <a:t>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602038"/>
            <a:ext cx="35814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F9</a:t>
            </a:r>
          </a:p>
          <a:p>
            <a:r>
              <a:rPr lang="en-US" dirty="0" err="1"/>
              <a:t>bp</a:t>
            </a:r>
            <a:endParaRPr lang="en-US" dirty="0"/>
          </a:p>
          <a:p>
            <a:r>
              <a:rPr lang="en-US" dirty="0" err="1"/>
              <a:t>bm</a:t>
            </a:r>
            <a:endParaRPr lang="en-US" dirty="0"/>
          </a:p>
          <a:p>
            <a:r>
              <a:rPr lang="en-US" dirty="0" err="1"/>
              <a:t>bu</a:t>
            </a:r>
            <a:endParaRPr lang="en-US" dirty="0"/>
          </a:p>
          <a:p>
            <a:r>
              <a:rPr lang="en-US" dirty="0" err="1"/>
              <a:t>ba</a:t>
            </a:r>
            <a:endParaRPr lang="en-US" dirty="0"/>
          </a:p>
          <a:p>
            <a:r>
              <a:rPr lang="en-US" dirty="0" err="1"/>
              <a:t>bd</a:t>
            </a:r>
            <a:r>
              <a:rPr lang="en-US" dirty="0"/>
              <a:t>*</a:t>
            </a:r>
          </a:p>
          <a:p>
            <a:r>
              <a:rPr lang="en-US" dirty="0" err="1"/>
              <a:t>bl</a:t>
            </a:r>
            <a:r>
              <a:rPr lang="en-US" dirty="0"/>
              <a:t>*</a:t>
            </a:r>
          </a:p>
          <a:p>
            <a:r>
              <a:rPr lang="en-US" dirty="0"/>
              <a:t>be</a:t>
            </a:r>
          </a:p>
          <a:p>
            <a:r>
              <a:rPr lang="en-US" dirty="0"/>
              <a:t>.</a:t>
            </a:r>
            <a:r>
              <a:rPr lang="en-US" dirty="0" err="1"/>
              <a:t>bpcmds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</a:t>
            </a:r>
            <a:r>
              <a:rPr lang="en-US" dirty="0"/>
              <a:t> – break on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we have seen break points for function addresses one way other </a:t>
            </a:r>
            <a:r>
              <a:rPr lang="en-US" dirty="0" err="1"/>
              <a:t>bp</a:t>
            </a:r>
            <a:r>
              <a:rPr lang="en-US" dirty="0"/>
              <a:t>, </a:t>
            </a:r>
            <a:r>
              <a:rPr lang="en-US" dirty="0" err="1"/>
              <a:t>bm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etc.</a:t>
            </a:r>
          </a:p>
          <a:p>
            <a:r>
              <a:rPr lang="en-US" dirty="0"/>
              <a:t>So in those cases we knew where in the code to break.</a:t>
            </a:r>
          </a:p>
          <a:p>
            <a:r>
              <a:rPr lang="en-US" dirty="0" err="1"/>
              <a:t>ba</a:t>
            </a:r>
            <a:r>
              <a:rPr lang="en-US" dirty="0"/>
              <a:t> on the contrary break when a particular memory region is touched.</a:t>
            </a:r>
          </a:p>
          <a:p>
            <a:r>
              <a:rPr lang="en-US" dirty="0"/>
              <a:t>It will break on the next instruction just after the access.</a:t>
            </a:r>
          </a:p>
          <a:p>
            <a:r>
              <a:rPr lang="en-US" dirty="0"/>
              <a:t>Very useful in some special cases with no other alternatives.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675731"/>
            <a:ext cx="6896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152</TotalTime>
  <Words>105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SlideTemplate_A_Typical_Deck</vt:lpstr>
      <vt:lpstr>Basic commands for Windbg – breakpoints Part 4 - ba</vt:lpstr>
      <vt:lpstr>Breakpoints</vt:lpstr>
      <vt:lpstr>ba – break on access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10</cp:revision>
  <dcterms:created xsi:type="dcterms:W3CDTF">2006-08-16T00:00:00Z</dcterms:created>
  <dcterms:modified xsi:type="dcterms:W3CDTF">2018-11-30T08:40:55Z</dcterms:modified>
</cp:coreProperties>
</file>