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1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162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15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032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882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862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38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0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106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561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068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440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831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57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122363"/>
            <a:ext cx="7467600" cy="2387600"/>
          </a:xfrm>
        </p:spPr>
        <p:txBody>
          <a:bodyPr>
            <a:normAutofit/>
          </a:bodyPr>
          <a:lstStyle/>
          <a:p>
            <a:r>
              <a:rPr lang="en-US" dirty="0"/>
              <a:t>Basic commands for </a:t>
            </a:r>
            <a:r>
              <a:rPr lang="en-US" dirty="0" err="1"/>
              <a:t>Windbg</a:t>
            </a:r>
            <a:r>
              <a:rPr lang="en-US" dirty="0"/>
              <a:t> – breakpoints Part 4 - </a:t>
            </a:r>
            <a:r>
              <a:rPr lang="en-US" dirty="0" err="1"/>
              <a:t>ba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19600" y="3602038"/>
            <a:ext cx="3581400" cy="1655762"/>
          </a:xfrm>
        </p:spPr>
        <p:txBody>
          <a:bodyPr/>
          <a:lstStyle/>
          <a:p>
            <a:r>
              <a:rPr lang="en-US" dirty="0"/>
              <a:t>By </a:t>
            </a:r>
            <a:r>
              <a:rPr lang="en-US" dirty="0" err="1"/>
              <a:t>Anand</a:t>
            </a:r>
            <a:r>
              <a:rPr lang="en-US" dirty="0"/>
              <a:t> George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F9</a:t>
            </a:r>
          </a:p>
          <a:p>
            <a:r>
              <a:rPr lang="en-US" dirty="0" err="1"/>
              <a:t>bp</a:t>
            </a:r>
            <a:endParaRPr lang="en-US" dirty="0"/>
          </a:p>
          <a:p>
            <a:r>
              <a:rPr lang="en-US" dirty="0" err="1"/>
              <a:t>bm</a:t>
            </a:r>
            <a:endParaRPr lang="en-US" dirty="0"/>
          </a:p>
          <a:p>
            <a:r>
              <a:rPr lang="en-US" dirty="0" err="1"/>
              <a:t>bu</a:t>
            </a:r>
            <a:endParaRPr lang="en-US" dirty="0"/>
          </a:p>
          <a:p>
            <a:r>
              <a:rPr lang="en-US" dirty="0" err="1"/>
              <a:t>ba</a:t>
            </a:r>
            <a:endParaRPr lang="en-US" dirty="0"/>
          </a:p>
          <a:p>
            <a:r>
              <a:rPr lang="en-US" dirty="0" err="1"/>
              <a:t>bd</a:t>
            </a:r>
            <a:r>
              <a:rPr lang="en-US" dirty="0"/>
              <a:t>*</a:t>
            </a:r>
          </a:p>
          <a:p>
            <a:r>
              <a:rPr lang="en-US" dirty="0" err="1"/>
              <a:t>bl</a:t>
            </a:r>
            <a:r>
              <a:rPr lang="en-US" dirty="0"/>
              <a:t>*</a:t>
            </a:r>
          </a:p>
          <a:p>
            <a:r>
              <a:rPr lang="en-US" dirty="0"/>
              <a:t>be</a:t>
            </a:r>
          </a:p>
          <a:p>
            <a:r>
              <a:rPr lang="en-US" dirty="0"/>
              <a:t>.</a:t>
            </a:r>
            <a:r>
              <a:rPr lang="en-US" dirty="0" err="1"/>
              <a:t>bpcmds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ba</a:t>
            </a:r>
            <a:r>
              <a:rPr lang="en-US" dirty="0"/>
              <a:t> – break on access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So far we have seen break points for function addresses one way other </a:t>
            </a:r>
            <a:r>
              <a:rPr lang="en-US" dirty="0" err="1"/>
              <a:t>bp</a:t>
            </a:r>
            <a:r>
              <a:rPr lang="en-US" dirty="0"/>
              <a:t>, </a:t>
            </a:r>
            <a:r>
              <a:rPr lang="en-US" dirty="0" err="1"/>
              <a:t>bm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etc.</a:t>
            </a:r>
          </a:p>
          <a:p>
            <a:r>
              <a:rPr lang="en-US" dirty="0"/>
              <a:t>So in those cases we knew where in the code to break.</a:t>
            </a:r>
          </a:p>
          <a:p>
            <a:r>
              <a:rPr lang="en-US" dirty="0" err="1"/>
              <a:t>ba</a:t>
            </a:r>
            <a:r>
              <a:rPr lang="en-US" dirty="0"/>
              <a:t> on the contrary break when a particular memory region is touched.</a:t>
            </a:r>
          </a:p>
          <a:p>
            <a:r>
              <a:rPr lang="en-US" dirty="0"/>
              <a:t>It will break on the next instruction just after the access.</a:t>
            </a:r>
          </a:p>
          <a:p>
            <a:r>
              <a:rPr lang="en-US" dirty="0"/>
              <a:t>Very useful in some special cases with no other alternatives.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ba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0" y="2675731"/>
            <a:ext cx="6896100" cy="1325563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Template_A_Typical_Dec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SlideTemplate_A_Typical_Deck</Template>
  <TotalTime>152</TotalTime>
  <Words>105</Words>
  <Application>Microsoft Office PowerPoint</Application>
  <PresentationFormat>On-screen Show (4:3)</PresentationFormat>
  <Paragraphs>22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Century Gothic</vt:lpstr>
      <vt:lpstr>SlideTemplate_A_Typical_Deck</vt:lpstr>
      <vt:lpstr>Basic commands for Windbg – breakpoints Part 4 - ba</vt:lpstr>
      <vt:lpstr>Breakpoints</vt:lpstr>
      <vt:lpstr>ba – break on access</vt:lpstr>
      <vt:lpstr>Demo</vt:lpstr>
      <vt:lpstr>Summary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commands for Windbg - k</dc:title>
  <dc:creator>anand</dc:creator>
  <cp:lastModifiedBy>Jovi</cp:lastModifiedBy>
  <cp:revision>10</cp:revision>
  <dcterms:created xsi:type="dcterms:W3CDTF">2006-08-16T00:00:00Z</dcterms:created>
  <dcterms:modified xsi:type="dcterms:W3CDTF">2018-11-30T08:40:55Z</dcterms:modified>
</cp:coreProperties>
</file>