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61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5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4676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breakpoints Part 7 – Events and Exceptions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57600"/>
            <a:ext cx="68580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or less behave like an out of the box or build in breakpoints.</a:t>
            </a:r>
          </a:p>
          <a:p>
            <a:pPr lvl="1"/>
            <a:r>
              <a:rPr lang="en-US" dirty="0"/>
              <a:t>Both stop the execution of program and give the control to debugger and debugger can decide what is next like in the case of a breakpoint.</a:t>
            </a:r>
          </a:p>
          <a:p>
            <a:r>
              <a:rPr lang="en-US" dirty="0"/>
              <a:t>Exceptions are mostly dictated by CPU.</a:t>
            </a:r>
          </a:p>
          <a:p>
            <a:pPr lvl="1"/>
            <a:r>
              <a:rPr lang="en-US" dirty="0"/>
              <a:t>Mostly some kind problem like division by zero.</a:t>
            </a:r>
          </a:p>
          <a:p>
            <a:pPr lvl="1"/>
            <a:r>
              <a:rPr lang="en-US" dirty="0"/>
              <a:t>Majority default action by the debugger is break in to the debugger just like a break point.</a:t>
            </a:r>
          </a:p>
          <a:p>
            <a:r>
              <a:rPr lang="en-US" dirty="0"/>
              <a:t>Event mostly OS specific.</a:t>
            </a:r>
          </a:p>
          <a:p>
            <a:pPr lvl="1"/>
            <a:r>
              <a:rPr lang="en-US" dirty="0"/>
              <a:t>Mostly some specific actions in the OS like loading a binary.</a:t>
            </a:r>
          </a:p>
          <a:p>
            <a:pPr lvl="1"/>
            <a:r>
              <a:rPr lang="en-US" dirty="0"/>
              <a:t>Majority default action by the debugger is ignore.</a:t>
            </a:r>
          </a:p>
          <a:p>
            <a:pPr lvl="1">
              <a:buNone/>
            </a:pPr>
            <a:endParaRPr lang="en-US" dirty="0"/>
          </a:p>
          <a:p>
            <a:r>
              <a:rPr lang="en-US" sz="3400" dirty="0"/>
              <a:t>As a matter of fact a breakpoint itself is an exception.</a:t>
            </a:r>
          </a:p>
          <a:p>
            <a:pPr>
              <a:buNone/>
            </a:pPr>
            <a:endParaRPr lang="en-US" sz="3400" dirty="0"/>
          </a:p>
          <a:p>
            <a:pPr>
              <a:buNone/>
            </a:pPr>
            <a:r>
              <a:rPr lang="en-US" sz="3400" dirty="0"/>
              <a:t>Note: More details when we discuss Structured Exception handling.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Exceptions Example</a:t>
            </a:r>
          </a:p>
          <a:p>
            <a:pPr lvl="1"/>
            <a:r>
              <a:rPr lang="en-US" dirty="0"/>
              <a:t>Access violation</a:t>
            </a:r>
          </a:p>
          <a:p>
            <a:pPr lvl="1"/>
            <a:r>
              <a:rPr lang="en-US" dirty="0"/>
              <a:t>Integer division by zero</a:t>
            </a:r>
          </a:p>
          <a:p>
            <a:pPr lvl="1"/>
            <a:r>
              <a:rPr lang="en-US" dirty="0"/>
              <a:t>Illegal instruction</a:t>
            </a:r>
          </a:p>
          <a:p>
            <a:pPr lvl="1"/>
            <a:r>
              <a:rPr lang="en-US" dirty="0"/>
              <a:t>Stack overflow </a:t>
            </a:r>
          </a:p>
          <a:p>
            <a:pPr lvl="1"/>
            <a:r>
              <a:rPr lang="en-US" dirty="0"/>
              <a:t>Common Language Runtime exception</a:t>
            </a:r>
          </a:p>
          <a:p>
            <a:pPr>
              <a:buNone/>
            </a:pPr>
            <a:r>
              <a:rPr lang="en-US" dirty="0"/>
              <a:t>Events Example</a:t>
            </a:r>
          </a:p>
          <a:p>
            <a:pPr lvl="1"/>
            <a:r>
              <a:rPr lang="en-US" dirty="0"/>
              <a:t>Process creation </a:t>
            </a:r>
          </a:p>
          <a:p>
            <a:pPr lvl="1"/>
            <a:r>
              <a:rPr lang="en-US" dirty="0"/>
              <a:t>Process exit</a:t>
            </a:r>
          </a:p>
          <a:p>
            <a:pPr lvl="1"/>
            <a:r>
              <a:rPr lang="en-US" dirty="0"/>
              <a:t>Thread creation </a:t>
            </a:r>
          </a:p>
          <a:p>
            <a:pPr lvl="1"/>
            <a:r>
              <a:rPr lang="en-US" dirty="0"/>
              <a:t>Thread exit </a:t>
            </a:r>
          </a:p>
          <a:p>
            <a:pPr lvl="1"/>
            <a:r>
              <a:rPr lang="en-US" dirty="0"/>
              <a:t>Load module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sx</a:t>
            </a:r>
            <a:r>
              <a:rPr lang="en-US" dirty="0"/>
              <a:t>* set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to control the behavior of the debugger when it encounters exceptions or events.</a:t>
            </a:r>
          </a:p>
          <a:p>
            <a:r>
              <a:rPr lang="en-US" dirty="0" err="1"/>
              <a:t>Windbg</a:t>
            </a:r>
            <a:r>
              <a:rPr lang="en-US" dirty="0"/>
              <a:t> has a very user friendly UI equivalent for this command.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ways to handle.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72675"/>
              </p:ext>
            </p:extLst>
          </p:nvPr>
        </p:nvGraphicFramePr>
        <p:xfrm>
          <a:off x="152399" y="1599954"/>
          <a:ext cx="8991600" cy="5000534"/>
        </p:xfrm>
        <a:graphic>
          <a:graphicData uri="http://schemas.openxmlformats.org/drawingml/2006/table">
            <a:tbl>
              <a:tblPr/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Command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Status name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sxe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Break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(Enabled)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When this exception occurs, the target immediately breaks into the debugger before any other error handlers are activated. This kind of handling is called 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first chance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handling.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sxd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Second chance break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(Disabled)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The debugger does not break for a first-chance exception of this type (although a message is displayed). If other error handlers do not address this exception, execution stops and the target breaks into the debugger. This kind of handling is called 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second chance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handling.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sxn</a:t>
                      </a:r>
                      <a:endParaRPr lang="en-US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Output</a:t>
                      </a:r>
                      <a:endParaRPr lang="en-US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(Notify)</a:t>
                      </a:r>
                      <a:endParaRPr lang="en-US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When this exception occurs, the target application does not break into the debugger at all. However, a message is displayed that notifies the user of this exception.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sxi</a:t>
                      </a:r>
                      <a:endParaRPr lang="en-US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Ignore</a:t>
                      </a:r>
                      <a:endParaRPr lang="en-US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When this exception occurs, the target application does not break into the debugger at all, and no message is displayed.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05" marR="6705" marT="6705" marB="6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Exceptions and Events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675731"/>
            <a:ext cx="78867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186</TotalTime>
  <Words>373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SlideTemplate_A_Typical_Deck</vt:lpstr>
      <vt:lpstr>Basic commands for Windbg – breakpoints Part 7 – Events and Exceptions</vt:lpstr>
      <vt:lpstr>Exceptions and Events</vt:lpstr>
      <vt:lpstr>Exceptions and Events</vt:lpstr>
      <vt:lpstr>sx* set exception</vt:lpstr>
      <vt:lpstr>Different ways to handle.</vt:lpstr>
      <vt:lpstr>Demo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12</cp:revision>
  <dcterms:created xsi:type="dcterms:W3CDTF">2006-08-16T00:00:00Z</dcterms:created>
  <dcterms:modified xsi:type="dcterms:W3CDTF">2018-11-30T08:54:45Z</dcterms:modified>
</cp:coreProperties>
</file>