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64" r:id="rId4"/>
    <p:sldId id="265" r:id="rId5"/>
    <p:sldId id="260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834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160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285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534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037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06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88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949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53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44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677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97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7391400" cy="2301240"/>
          </a:xfrm>
        </p:spPr>
        <p:txBody>
          <a:bodyPr/>
          <a:lstStyle/>
          <a:p>
            <a:r>
              <a:rPr lang="en-US" dirty="0"/>
              <a:t>Introduction to </a:t>
            </a:r>
            <a:r>
              <a:rPr lang="en-US" dirty="0" err="1"/>
              <a:t>Windbg</a:t>
            </a:r>
            <a:r>
              <a:rPr lang="en-US" dirty="0"/>
              <a:t> –Modes Of Operation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3400" y="3901440"/>
            <a:ext cx="4651248" cy="1752600"/>
          </a:xfrm>
        </p:spPr>
        <p:txBody>
          <a:bodyPr/>
          <a:lstStyle/>
          <a:p>
            <a:r>
              <a:rPr lang="en-US" dirty="0"/>
              <a:t>By </a:t>
            </a:r>
            <a:r>
              <a:rPr lang="en-US" dirty="0" err="1"/>
              <a:t>Anand</a:t>
            </a:r>
            <a:r>
              <a:rPr lang="en-US" dirty="0"/>
              <a:t> George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User mode live debugging </a:t>
            </a:r>
          </a:p>
          <a:p>
            <a:pPr lvl="1"/>
            <a:r>
              <a:rPr lang="en-US" dirty="0"/>
              <a:t>starting with debugger </a:t>
            </a:r>
          </a:p>
          <a:p>
            <a:pPr lvl="1"/>
            <a:r>
              <a:rPr lang="en-US" dirty="0"/>
              <a:t>attaching a debugger.</a:t>
            </a:r>
          </a:p>
          <a:p>
            <a:r>
              <a:rPr lang="en-US" dirty="0"/>
              <a:t>Live Kernel mode debugging ( most powerful mode. Other modes are more of less subset of this )</a:t>
            </a:r>
          </a:p>
          <a:p>
            <a:pPr lvl="1"/>
            <a:r>
              <a:rPr lang="en-US" dirty="0"/>
              <a:t>Need 2 machines.</a:t>
            </a:r>
          </a:p>
          <a:p>
            <a:pPr lvl="1"/>
            <a:r>
              <a:rPr lang="en-US" dirty="0"/>
              <a:t>Target can be a Virtual machine.</a:t>
            </a:r>
          </a:p>
          <a:p>
            <a:r>
              <a:rPr lang="en-US" dirty="0"/>
              <a:t>Dump analysis </a:t>
            </a:r>
          </a:p>
          <a:p>
            <a:pPr lvl="1"/>
            <a:r>
              <a:rPr lang="en-US" dirty="0"/>
              <a:t>user dump</a:t>
            </a:r>
          </a:p>
          <a:p>
            <a:pPr lvl="1"/>
            <a:r>
              <a:rPr lang="en-US" dirty="0"/>
              <a:t>complete dump /kernel dump</a:t>
            </a:r>
          </a:p>
          <a:p>
            <a:r>
              <a:rPr lang="en-US" dirty="0"/>
              <a:t>Open a binary.</a:t>
            </a:r>
          </a:p>
          <a:p>
            <a:r>
              <a:rPr lang="en-US" dirty="0"/>
              <a:t>32 bit</a:t>
            </a:r>
          </a:p>
          <a:p>
            <a:r>
              <a:rPr lang="en-US" dirty="0"/>
              <a:t>64 bit</a:t>
            </a:r>
          </a:p>
          <a:p>
            <a:r>
              <a:rPr lang="en-US" dirty="0"/>
              <a:t>wow64 modes. User Mode / kernel mode.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61999"/>
            <a:ext cx="7886700" cy="944563"/>
          </a:xfrm>
        </p:spPr>
        <p:txBody>
          <a:bodyPr>
            <a:normAutofit fontScale="90000"/>
          </a:bodyPr>
          <a:lstStyle/>
          <a:p>
            <a:r>
              <a:rPr lang="en-US" dirty="0"/>
              <a:t>How debugger does all these magic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2400" dirty="0"/>
              <a:t>Working of a Debugger</a:t>
            </a:r>
          </a:p>
          <a:p>
            <a:r>
              <a:rPr lang="en-US" sz="2400" dirty="0"/>
              <a:t>Handle certain interrupts which are normally ignored or suppressed by the OS ( e.g.: trap flag )</a:t>
            </a:r>
          </a:p>
          <a:p>
            <a:r>
              <a:rPr lang="en-US" sz="2400" dirty="0"/>
              <a:t>Take control of some of the interrupt handlers once KD is attached and broken.</a:t>
            </a:r>
          </a:p>
          <a:p>
            <a:r>
              <a:rPr lang="en-US" sz="2400" dirty="0"/>
              <a:t>Read / write access to memory and CPU registers of the program/</a:t>
            </a:r>
            <a:r>
              <a:rPr lang="en-US" sz="2400" dirty="0" err="1"/>
              <a:t>os</a:t>
            </a:r>
            <a:r>
              <a:rPr lang="en-US" sz="2400" dirty="0"/>
              <a:t> which is being debugged.</a:t>
            </a:r>
          </a:p>
          <a:p>
            <a:r>
              <a:rPr lang="en-US" sz="2400" dirty="0"/>
              <a:t>Advanced hardware assistance ( debug registers in X86 ) for some special functionalities like break on access etc.</a:t>
            </a:r>
          </a:p>
          <a:p>
            <a:r>
              <a:rPr lang="en-US" sz="2400" dirty="0"/>
              <a:t>User mode debugger works slightly different but similar principle.</a:t>
            </a:r>
          </a:p>
          <a:p>
            <a:r>
              <a:rPr lang="en-US" sz="2400" dirty="0"/>
              <a:t>Dumps are read like a file and debugger is as good as a notepad in that case. Reading a file, process and display output based on that. Dump analysis is a “one instance” special case of live debugging.</a:t>
            </a:r>
          </a:p>
          <a:p>
            <a:r>
              <a:rPr lang="en-US" sz="2400" dirty="0"/>
              <a:t>Compiler, linker, loader or OS in general work together with debugger to get the debugging experience right.</a:t>
            </a:r>
          </a:p>
          <a:p>
            <a:r>
              <a:rPr lang="en-US" sz="2400" dirty="0"/>
              <a:t>We will discuss some of the working and internals of basic debugging operation like breakpoint, attaching ( user mode ) and other operations of debugger in better detail in later presentations.</a:t>
            </a:r>
          </a:p>
          <a:p>
            <a:r>
              <a:rPr lang="en-US" sz="2400" dirty="0"/>
              <a:t>Debugger has a core engine which does more of the above mentioned operations to which lot of UI and extensions attached.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Modes</a:t>
            </a:r>
          </a:p>
          <a:p>
            <a:r>
              <a:rPr lang="en-US" dirty="0"/>
              <a:t>Working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675731"/>
            <a:ext cx="6515100" cy="1325563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deTemplate_A_Typical_Dec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SlideTemplate_A_Typical_Deck</Template>
  <TotalTime>5794</TotalTime>
  <Words>297</Words>
  <Application>Microsoft Office PowerPoint</Application>
  <PresentationFormat>On-screen Show (4:3)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SlideTemplate_A_Typical_Deck</vt:lpstr>
      <vt:lpstr>Introduction to Windbg –Modes Of Operation</vt:lpstr>
      <vt:lpstr>Modes</vt:lpstr>
      <vt:lpstr>Demo</vt:lpstr>
      <vt:lpstr>How debugger does all these magic ?</vt:lpstr>
      <vt:lpstr>Summary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Windbg</dc:title>
  <dc:creator>anand</dc:creator>
  <cp:lastModifiedBy>Jovi</cp:lastModifiedBy>
  <cp:revision>117</cp:revision>
  <dcterms:created xsi:type="dcterms:W3CDTF">2006-08-16T00:00:00Z</dcterms:created>
  <dcterms:modified xsi:type="dcterms:W3CDTF">2018-11-30T04:44:31Z</dcterms:modified>
</cp:coreProperties>
</file>