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5" r:id="rId5"/>
    <p:sldId id="266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5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4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5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3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0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6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x93ctkx8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sdl.microsoft.com/download/symbol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2057400"/>
          </a:xfrm>
        </p:spPr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Windbg</a:t>
            </a:r>
            <a:r>
              <a:rPr lang="en-US" dirty="0"/>
              <a:t> – Part2 </a:t>
            </a:r>
            <a:br>
              <a:rPr lang="en-US" dirty="0"/>
            </a:br>
            <a:r>
              <a:rPr lang="en-US" dirty="0"/>
              <a:t>Symbols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114800"/>
            <a:ext cx="6480048" cy="1752600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debug symbol?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Generated by linker.</a:t>
            </a:r>
          </a:p>
          <a:p>
            <a:r>
              <a:rPr lang="en-US" dirty="0"/>
              <a:t>Have PDB extensions.</a:t>
            </a:r>
          </a:p>
          <a:p>
            <a:r>
              <a:rPr lang="en-US" dirty="0"/>
              <a:t>Mainly contains type details, function details.</a:t>
            </a:r>
          </a:p>
          <a:p>
            <a:r>
              <a:rPr lang="en-US" dirty="0"/>
              <a:t>Contains a subset of information which is there in the source code.</a:t>
            </a:r>
          </a:p>
          <a:p>
            <a:r>
              <a:rPr lang="en-US" dirty="0"/>
              <a:t>Not needed for running the binary.</a:t>
            </a:r>
          </a:p>
          <a:p>
            <a:r>
              <a:rPr lang="en-US" dirty="0"/>
              <a:t>Needed for debugging to understand what is what.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 is undocumented.</a:t>
            </a:r>
          </a:p>
          <a:p>
            <a:r>
              <a:rPr lang="en-US" dirty="0"/>
              <a:t>Can be accessed via Debugger Interface Access SDK from </a:t>
            </a:r>
            <a:r>
              <a:rPr lang="en-US" dirty="0" err="1"/>
              <a:t>msdn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>
                <a:hlinkClick r:id="rId2"/>
              </a:rPr>
              <a:t>http://msdn.microsoft.com/en-us/library/x93ctkx8.aspx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Pdb</a:t>
            </a:r>
            <a:r>
              <a:rPr lang="en-US" dirty="0"/>
              <a:t> file for Microsoft binaries like </a:t>
            </a:r>
            <a:r>
              <a:rPr lang="en-US" dirty="0" err="1"/>
              <a:t>ntoskrnl</a:t>
            </a:r>
            <a:r>
              <a:rPr lang="en-US" dirty="0"/>
              <a:t>, </a:t>
            </a:r>
            <a:r>
              <a:rPr lang="en-US" dirty="0" err="1"/>
              <a:t>ntdll</a:t>
            </a:r>
            <a:r>
              <a:rPr lang="en-US" dirty="0"/>
              <a:t>, </a:t>
            </a:r>
            <a:r>
              <a:rPr lang="en-US" dirty="0" err="1"/>
              <a:t>hal</a:t>
            </a:r>
            <a:r>
              <a:rPr lang="en-US" dirty="0"/>
              <a:t> etc.</a:t>
            </a:r>
          </a:p>
          <a:p>
            <a:r>
              <a:rPr lang="en-US" dirty="0"/>
              <a:t>Is stripped down and very less information and there for called “public symbols”.</a:t>
            </a:r>
          </a:p>
          <a:p>
            <a:r>
              <a:rPr lang="en-US" dirty="0"/>
              <a:t>Always function locals variable information and argument details missing.</a:t>
            </a:r>
          </a:p>
          <a:p>
            <a:r>
              <a:rPr lang="en-US" dirty="0"/>
              <a:t>Some of the symbols has some global variable’s type information.</a:t>
            </a:r>
          </a:p>
          <a:p>
            <a:r>
              <a:rPr lang="en-US" dirty="0"/>
              <a:t>Need for some commands to work and show the Microsoft part of the stack correctly.</a:t>
            </a:r>
          </a:p>
          <a:p>
            <a:r>
              <a:rPr lang="en-US" dirty="0"/>
              <a:t>Path is </a:t>
            </a:r>
          </a:p>
          <a:p>
            <a:pPr lvl="1"/>
            <a:r>
              <a:rPr lang="en-US" dirty="0">
                <a:hlinkClick r:id="rId2"/>
              </a:rPr>
              <a:t>http://msdl.microsoft.com/download/symbols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 symbol path.</a:t>
            </a:r>
          </a:p>
          <a:p>
            <a:r>
              <a:rPr lang="en-US" dirty="0"/>
              <a:t>Understanding the difference.</a:t>
            </a:r>
          </a:p>
          <a:p>
            <a:r>
              <a:rPr lang="en-US" dirty="0" err="1"/>
              <a:t>ln</a:t>
            </a:r>
            <a:r>
              <a:rPr lang="en-US" dirty="0"/>
              <a:t> and x commands.</a:t>
            </a:r>
          </a:p>
          <a:p>
            <a:r>
              <a:rPr lang="en-US" dirty="0" err="1"/>
              <a:t>lmvm</a:t>
            </a:r>
            <a:r>
              <a:rPr lang="en-US" dirty="0"/>
              <a:t> to see if symbols are loaded.</a:t>
            </a:r>
          </a:p>
          <a:p>
            <a:r>
              <a:rPr lang="en-US" dirty="0" err="1"/>
              <a:t>sympath</a:t>
            </a:r>
            <a:endParaRPr lang="en-US" dirty="0"/>
          </a:p>
          <a:p>
            <a:r>
              <a:rPr lang="en-US" dirty="0" err="1"/>
              <a:t>symfix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Symbols</a:t>
            </a:r>
          </a:p>
          <a:p>
            <a:r>
              <a:rPr lang="en-US" dirty="0"/>
              <a:t>Setting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675731"/>
            <a:ext cx="65151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2822</TotalTime>
  <Words>199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SlideTemplate_A_Typical_Deck</vt:lpstr>
      <vt:lpstr>Introduction to Windbg – Part2  Symbols</vt:lpstr>
      <vt:lpstr>What is a debug symbol?</vt:lpstr>
      <vt:lpstr>PDB</vt:lpstr>
      <vt:lpstr>Microsoft symbols</vt:lpstr>
      <vt:lpstr>Demo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Windbg</dc:title>
  <dc:creator>anand</dc:creator>
  <cp:lastModifiedBy>Jovi</cp:lastModifiedBy>
  <cp:revision>28</cp:revision>
  <dcterms:created xsi:type="dcterms:W3CDTF">2006-08-16T00:00:00Z</dcterms:created>
  <dcterms:modified xsi:type="dcterms:W3CDTF">2018-11-30T04:51:20Z</dcterms:modified>
</cp:coreProperties>
</file>