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620000" cy="198120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Windbg</a:t>
            </a:r>
            <a:r>
              <a:rPr lang="en-US" dirty="0"/>
              <a:t> – Symbols Troubleshooting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901440"/>
            <a:ext cx="6480048" cy="17526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symbols can be a show stopper.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!sym noisy</a:t>
            </a:r>
          </a:p>
          <a:p>
            <a:r>
              <a:rPr lang="en-US" dirty="0"/>
              <a:t>!sym quite</a:t>
            </a:r>
          </a:p>
          <a:p>
            <a:r>
              <a:rPr lang="en-US" dirty="0"/>
              <a:t>.reload</a:t>
            </a:r>
          </a:p>
          <a:p>
            <a:r>
              <a:rPr lang="en-US" dirty="0"/>
              <a:t>Binary and </a:t>
            </a:r>
            <a:r>
              <a:rPr lang="en-US" dirty="0" err="1"/>
              <a:t>pdb</a:t>
            </a:r>
            <a:r>
              <a:rPr lang="en-US" dirty="0"/>
              <a:t> is entangled with time stamp based guide.</a:t>
            </a:r>
          </a:p>
          <a:p>
            <a:r>
              <a:rPr lang="en-US" dirty="0"/>
              <a:t>Nothing else will work except the </a:t>
            </a:r>
            <a:r>
              <a:rPr lang="en-US" dirty="0" err="1"/>
              <a:t>pdb</a:t>
            </a:r>
            <a:r>
              <a:rPr lang="en-US" dirty="0"/>
              <a:t> which has generated at the same time as binary. </a:t>
            </a:r>
          </a:p>
          <a:p>
            <a:r>
              <a:rPr lang="en-US" dirty="0"/>
              <a:t>Even if with same source code if you create a </a:t>
            </a:r>
            <a:r>
              <a:rPr lang="en-US" dirty="0" err="1"/>
              <a:t>pdb</a:t>
            </a:r>
            <a:r>
              <a:rPr lang="en-US" dirty="0"/>
              <a:t> later to binary - it wont help as the time stamp wont match.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my symbol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lmvm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itoldyouso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lmi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chksym</a:t>
            </a:r>
            <a:endParaRPr lang="en-US" dirty="0"/>
          </a:p>
          <a:p>
            <a:r>
              <a:rPr lang="en-US" dirty="0"/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do /</a:t>
            </a:r>
            <a:r>
              <a:rPr lang="en-US" dirty="0" err="1"/>
              <a:t>i</a:t>
            </a:r>
            <a:r>
              <a:rPr lang="en-US" dirty="0"/>
              <a:t> with .reload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.reload /f /o </a:t>
            </a:r>
            <a:r>
              <a:rPr lang="en-US" strike="sngStrike" dirty="0">
                <a:solidFill>
                  <a:srgbClr val="FFFF00"/>
                </a:solidFill>
              </a:rPr>
              <a:t>/</a:t>
            </a:r>
            <a:r>
              <a:rPr lang="en-US" strike="sngStrike" dirty="0" err="1">
                <a:solidFill>
                  <a:srgbClr val="FFFF00"/>
                </a:solidFill>
              </a:rPr>
              <a:t>i</a:t>
            </a:r>
            <a:endParaRPr lang="en-US" strike="sngStrike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better to be ignorant, than having false information, in place of the self awareness of ignorance.</a:t>
            </a:r>
          </a:p>
          <a:p>
            <a:r>
              <a:rPr lang="en-US" dirty="0"/>
              <a:t>Some scenarios it is a bit of help but negligible to mention for any practical purpose.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!sym noisy</a:t>
            </a:r>
          </a:p>
          <a:p>
            <a:r>
              <a:rPr lang="en-US" dirty="0"/>
              <a:t>!sym quite</a:t>
            </a:r>
          </a:p>
          <a:p>
            <a:r>
              <a:rPr lang="en-US" dirty="0"/>
              <a:t>.reload</a:t>
            </a:r>
          </a:p>
          <a:p>
            <a:r>
              <a:rPr lang="en-US" dirty="0" err="1"/>
              <a:t>lmvm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itoldyouso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lmi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chksym</a:t>
            </a:r>
            <a:endParaRPr lang="en-US" dirty="0"/>
          </a:p>
          <a:p>
            <a:r>
              <a:rPr lang="en-US" dirty="0"/>
              <a:t>k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Symbols troubleshooting.</a:t>
            </a:r>
          </a:p>
          <a:p>
            <a:r>
              <a:rPr lang="en-US" dirty="0"/>
              <a:t>Commands which are of help.</a:t>
            </a:r>
          </a:p>
          <a:p>
            <a:r>
              <a:rPr lang="en-US" dirty="0"/>
              <a:t>Getting symbols right can be of very important most of the </a:t>
            </a:r>
            <a:r>
              <a:rPr lang="en-US"/>
              <a:t>times.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438400"/>
            <a:ext cx="66675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1412</TotalTime>
  <Words>186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SlideTemplate_A_Typical_Deck</vt:lpstr>
      <vt:lpstr>Introduction to Windbg – Symbols Troubleshooting</vt:lpstr>
      <vt:lpstr>No symbols can be a show stopper.</vt:lpstr>
      <vt:lpstr>Is my symbol right?</vt:lpstr>
      <vt:lpstr>Never do /i with .reload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Windbg</dc:title>
  <dc:creator>anand</dc:creator>
  <cp:lastModifiedBy>Jovi</cp:lastModifiedBy>
  <cp:revision>22</cp:revision>
  <dcterms:created xsi:type="dcterms:W3CDTF">2006-08-16T00:00:00Z</dcterms:created>
  <dcterms:modified xsi:type="dcterms:W3CDTF">2018-11-30T04:58:30Z</dcterms:modified>
</cp:coreProperties>
</file>