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61" r:id="rId5"/>
    <p:sldId id="262" r:id="rId6"/>
    <p:sldId id="264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26DF0-A8C7-49B6-9911-FFD480BFD00E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64C13-11D4-4A1B-8EA2-4A86AEE618A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Your Computer</a:t>
          </a:r>
        </a:p>
      </dgm:t>
    </dgm:pt>
    <dgm:pt modelId="{FEB2C89F-7EAB-4D6B-ABD4-A7265AAF9884}" type="parTrans" cxnId="{558E7C17-99EE-4530-B1C3-C33DE5499987}">
      <dgm:prSet/>
      <dgm:spPr/>
      <dgm:t>
        <a:bodyPr/>
        <a:lstStyle/>
        <a:p>
          <a:endParaRPr lang="en-US"/>
        </a:p>
      </dgm:t>
    </dgm:pt>
    <dgm:pt modelId="{6D8A0D11-AC55-465A-8AD5-FE9538F45F1E}" type="sibTrans" cxnId="{558E7C17-99EE-4530-B1C3-C33DE5499987}">
      <dgm:prSet/>
      <dgm:spPr/>
      <dgm:t>
        <a:bodyPr/>
        <a:lstStyle/>
        <a:p>
          <a:endParaRPr lang="en-US"/>
        </a:p>
      </dgm:t>
    </dgm:pt>
    <dgm:pt modelId="{BFB2D130-F331-4AC6-95A6-67E75A12A7E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Process1</a:t>
          </a:r>
        </a:p>
      </dgm:t>
    </dgm:pt>
    <dgm:pt modelId="{64F7D737-8932-402E-BDE6-651CFC417DBA}" type="parTrans" cxnId="{78365188-3F2B-4080-A718-CF85E6BA9FE0}">
      <dgm:prSet/>
      <dgm:spPr/>
      <dgm:t>
        <a:bodyPr/>
        <a:lstStyle/>
        <a:p>
          <a:endParaRPr lang="en-US"/>
        </a:p>
      </dgm:t>
    </dgm:pt>
    <dgm:pt modelId="{6B666848-329F-48EA-BE85-4B1FD3206A5F}" type="sibTrans" cxnId="{78365188-3F2B-4080-A718-CF85E6BA9FE0}">
      <dgm:prSet/>
      <dgm:spPr/>
      <dgm:t>
        <a:bodyPr/>
        <a:lstStyle/>
        <a:p>
          <a:endParaRPr lang="en-US"/>
        </a:p>
      </dgm:t>
    </dgm:pt>
    <dgm:pt modelId="{0361818F-15EE-4521-999E-AFE359FDF4B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Thread1 In Proc1</a:t>
          </a:r>
        </a:p>
      </dgm:t>
    </dgm:pt>
    <dgm:pt modelId="{CBE6E649-F0B6-4F6D-9224-C7BBD1270FD2}" type="parTrans" cxnId="{9B48DE22-59FB-4109-B4DF-FECB8F408CD0}">
      <dgm:prSet/>
      <dgm:spPr/>
      <dgm:t>
        <a:bodyPr/>
        <a:lstStyle/>
        <a:p>
          <a:endParaRPr lang="en-US"/>
        </a:p>
      </dgm:t>
    </dgm:pt>
    <dgm:pt modelId="{B7F0DA6A-DCF8-4209-AD38-D34C61B70127}" type="sibTrans" cxnId="{9B48DE22-59FB-4109-B4DF-FECB8F408CD0}">
      <dgm:prSet/>
      <dgm:spPr/>
      <dgm:t>
        <a:bodyPr/>
        <a:lstStyle/>
        <a:p>
          <a:endParaRPr lang="en-US"/>
        </a:p>
      </dgm:t>
    </dgm:pt>
    <dgm:pt modelId="{EE052BC2-4E39-4451-8130-9961AAF5D1EE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Thread2 In Proc1</a:t>
          </a:r>
        </a:p>
      </dgm:t>
    </dgm:pt>
    <dgm:pt modelId="{43F33470-FE85-43C6-88C8-4D1766AC5960}" type="parTrans" cxnId="{C46C1C42-8268-4DED-A7FB-92FD012C97A2}">
      <dgm:prSet/>
      <dgm:spPr/>
      <dgm:t>
        <a:bodyPr/>
        <a:lstStyle/>
        <a:p>
          <a:endParaRPr lang="en-US"/>
        </a:p>
      </dgm:t>
    </dgm:pt>
    <dgm:pt modelId="{3DD5B7D8-6E45-4C92-8B70-FA4274DD967C}" type="sibTrans" cxnId="{C46C1C42-8268-4DED-A7FB-92FD012C97A2}">
      <dgm:prSet/>
      <dgm:spPr/>
      <dgm:t>
        <a:bodyPr/>
        <a:lstStyle/>
        <a:p>
          <a:endParaRPr lang="en-US"/>
        </a:p>
      </dgm:t>
    </dgm:pt>
    <dgm:pt modelId="{47458517-0422-461D-B6BD-1CB5D824EBB1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Process2</a:t>
          </a:r>
        </a:p>
      </dgm:t>
    </dgm:pt>
    <dgm:pt modelId="{DC865805-7947-47D2-9501-67D17C60ED53}" type="parTrans" cxnId="{4BB18AC2-C522-49D1-82AE-CA38D33E07D5}">
      <dgm:prSet/>
      <dgm:spPr/>
      <dgm:t>
        <a:bodyPr/>
        <a:lstStyle/>
        <a:p>
          <a:endParaRPr lang="en-US"/>
        </a:p>
      </dgm:t>
    </dgm:pt>
    <dgm:pt modelId="{2278DABD-6E16-4227-A0E2-D849B83F0B77}" type="sibTrans" cxnId="{4BB18AC2-C522-49D1-82AE-CA38D33E07D5}">
      <dgm:prSet/>
      <dgm:spPr/>
      <dgm:t>
        <a:bodyPr/>
        <a:lstStyle/>
        <a:p>
          <a:endParaRPr lang="en-US"/>
        </a:p>
      </dgm:t>
    </dgm:pt>
    <dgm:pt modelId="{83F98378-95A0-4E31-92E2-2FD205A61165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Thread1 In Proc2</a:t>
          </a:r>
        </a:p>
      </dgm:t>
    </dgm:pt>
    <dgm:pt modelId="{23FDFA3A-F717-4948-9A00-14B5FFD16E97}" type="parTrans" cxnId="{DEEF081A-855F-4E3E-BC72-E8DC4A207DD4}">
      <dgm:prSet/>
      <dgm:spPr/>
      <dgm:t>
        <a:bodyPr/>
        <a:lstStyle/>
        <a:p>
          <a:endParaRPr lang="en-US"/>
        </a:p>
      </dgm:t>
    </dgm:pt>
    <dgm:pt modelId="{0B6894BB-3B65-4947-B22F-04A7339CD66E}" type="sibTrans" cxnId="{DEEF081A-855F-4E3E-BC72-E8DC4A207DD4}">
      <dgm:prSet/>
      <dgm:spPr/>
      <dgm:t>
        <a:bodyPr/>
        <a:lstStyle/>
        <a:p>
          <a:endParaRPr lang="en-US"/>
        </a:p>
      </dgm:t>
    </dgm:pt>
    <dgm:pt modelId="{D847FE5E-9855-42A2-9E47-5CD8FF4F349C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Thread2 In Proc2</a:t>
          </a:r>
        </a:p>
      </dgm:t>
    </dgm:pt>
    <dgm:pt modelId="{6D0B7256-018D-45F6-A7B1-0F1FDF026345}" type="parTrans" cxnId="{EEA1140C-106E-4E9E-A356-6CFB23CD062F}">
      <dgm:prSet/>
      <dgm:spPr/>
      <dgm:t>
        <a:bodyPr/>
        <a:lstStyle/>
        <a:p>
          <a:endParaRPr lang="en-US"/>
        </a:p>
      </dgm:t>
    </dgm:pt>
    <dgm:pt modelId="{0FA13E7C-41F5-4DDF-B98E-2C13107635D3}" type="sibTrans" cxnId="{EEA1140C-106E-4E9E-A356-6CFB23CD062F}">
      <dgm:prSet/>
      <dgm:spPr/>
      <dgm:t>
        <a:bodyPr/>
        <a:lstStyle/>
        <a:p>
          <a:endParaRPr lang="en-US"/>
        </a:p>
      </dgm:t>
    </dgm:pt>
    <dgm:pt modelId="{D62C6A15-AC24-4E0F-A341-D3DBEE37A493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Callstack</a:t>
          </a:r>
          <a:r>
            <a:rPr lang="en-US" dirty="0"/>
            <a:t> of the thread</a:t>
          </a:r>
        </a:p>
      </dgm:t>
    </dgm:pt>
    <dgm:pt modelId="{22602015-D0A5-443C-901A-85C3D718124A}" type="parTrans" cxnId="{2C37037F-F046-44D6-BBEC-3764BFCF5BE0}">
      <dgm:prSet/>
      <dgm:spPr/>
      <dgm:t>
        <a:bodyPr/>
        <a:lstStyle/>
        <a:p>
          <a:endParaRPr lang="en-US"/>
        </a:p>
      </dgm:t>
    </dgm:pt>
    <dgm:pt modelId="{7149BAAA-1C47-459D-8A92-D423BA0378C0}" type="sibTrans" cxnId="{2C37037F-F046-44D6-BBEC-3764BFCF5BE0}">
      <dgm:prSet/>
      <dgm:spPr/>
      <dgm:t>
        <a:bodyPr/>
        <a:lstStyle/>
        <a:p>
          <a:endParaRPr lang="en-US"/>
        </a:p>
      </dgm:t>
    </dgm:pt>
    <dgm:pt modelId="{7EF3FFF0-D54B-4EBC-855D-3CA096BFD7B7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StackFrame1</a:t>
          </a:r>
        </a:p>
      </dgm:t>
    </dgm:pt>
    <dgm:pt modelId="{1FFB5A08-BFE6-402A-A0D9-A4764E369F99}" type="parTrans" cxnId="{7203150C-D042-4E66-9040-D6B5E6B8EFE1}">
      <dgm:prSet/>
      <dgm:spPr/>
      <dgm:t>
        <a:bodyPr/>
        <a:lstStyle/>
        <a:p>
          <a:endParaRPr lang="en-US"/>
        </a:p>
      </dgm:t>
    </dgm:pt>
    <dgm:pt modelId="{3912BF2E-4C1D-4878-8154-088BB4594CC4}" type="sibTrans" cxnId="{7203150C-D042-4E66-9040-D6B5E6B8EFE1}">
      <dgm:prSet/>
      <dgm:spPr/>
      <dgm:t>
        <a:bodyPr/>
        <a:lstStyle/>
        <a:p>
          <a:endParaRPr lang="en-US"/>
        </a:p>
      </dgm:t>
    </dgm:pt>
    <dgm:pt modelId="{73779E18-BC8C-421C-B14B-55AB39C90F60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StackFrame2</a:t>
          </a:r>
        </a:p>
      </dgm:t>
    </dgm:pt>
    <dgm:pt modelId="{44AACA71-E6D5-4A48-A450-0700CEBD52F6}" type="parTrans" cxnId="{C9F8CC27-962A-4E37-BE8B-06B89F35F0CA}">
      <dgm:prSet/>
      <dgm:spPr/>
      <dgm:t>
        <a:bodyPr/>
        <a:lstStyle/>
        <a:p>
          <a:endParaRPr lang="en-US"/>
        </a:p>
      </dgm:t>
    </dgm:pt>
    <dgm:pt modelId="{03D4D7EC-6154-427F-BC49-31F92D9CEFF0}" type="sibTrans" cxnId="{C9F8CC27-962A-4E37-BE8B-06B89F35F0CA}">
      <dgm:prSet/>
      <dgm:spPr/>
      <dgm:t>
        <a:bodyPr/>
        <a:lstStyle/>
        <a:p>
          <a:endParaRPr lang="en-US"/>
        </a:p>
      </dgm:t>
    </dgm:pt>
    <dgm:pt modelId="{75423DB0-1015-4874-8BFA-B43EDEB29C75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Callstack</a:t>
          </a:r>
          <a:r>
            <a:rPr lang="en-US" dirty="0"/>
            <a:t> of the thread</a:t>
          </a:r>
        </a:p>
      </dgm:t>
    </dgm:pt>
    <dgm:pt modelId="{162F8A7C-A807-4C31-BCF0-C01F14C4A3F6}" type="parTrans" cxnId="{82DC987B-D2B9-421E-AB3C-2F154B713B15}">
      <dgm:prSet/>
      <dgm:spPr/>
      <dgm:t>
        <a:bodyPr/>
        <a:lstStyle/>
        <a:p>
          <a:endParaRPr lang="en-US"/>
        </a:p>
      </dgm:t>
    </dgm:pt>
    <dgm:pt modelId="{32FE4E7E-68FD-46F2-9560-951B44556136}" type="sibTrans" cxnId="{82DC987B-D2B9-421E-AB3C-2F154B713B15}">
      <dgm:prSet/>
      <dgm:spPr/>
      <dgm:t>
        <a:bodyPr/>
        <a:lstStyle/>
        <a:p>
          <a:endParaRPr lang="en-US"/>
        </a:p>
      </dgm:t>
    </dgm:pt>
    <dgm:pt modelId="{A9F61196-23D5-4B7F-B070-F0CC6B1C7C2B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StackFrame1</a:t>
          </a:r>
        </a:p>
      </dgm:t>
    </dgm:pt>
    <dgm:pt modelId="{58E43D8E-1DA0-4A40-81E6-6886715E6433}" type="parTrans" cxnId="{5DB013D0-FE51-4D6F-AA60-9F763C2A3003}">
      <dgm:prSet/>
      <dgm:spPr/>
      <dgm:t>
        <a:bodyPr/>
        <a:lstStyle/>
        <a:p>
          <a:endParaRPr lang="en-US"/>
        </a:p>
      </dgm:t>
    </dgm:pt>
    <dgm:pt modelId="{C796CD97-9BD2-45FA-8EEB-31DCA1358431}" type="sibTrans" cxnId="{5DB013D0-FE51-4D6F-AA60-9F763C2A3003}">
      <dgm:prSet/>
      <dgm:spPr/>
      <dgm:t>
        <a:bodyPr/>
        <a:lstStyle/>
        <a:p>
          <a:endParaRPr lang="en-US"/>
        </a:p>
      </dgm:t>
    </dgm:pt>
    <dgm:pt modelId="{6E3C6565-79A0-4C3D-AC25-E27E1B84EBE3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StackFrame2</a:t>
          </a:r>
        </a:p>
      </dgm:t>
    </dgm:pt>
    <dgm:pt modelId="{FD51E989-2766-43C9-A2F8-EBD84108159C}" type="parTrans" cxnId="{327FF0C1-FBA3-4BCD-A51B-E4C75C63E940}">
      <dgm:prSet/>
      <dgm:spPr/>
      <dgm:t>
        <a:bodyPr/>
        <a:lstStyle/>
        <a:p>
          <a:endParaRPr lang="en-US"/>
        </a:p>
      </dgm:t>
    </dgm:pt>
    <dgm:pt modelId="{A6C0118C-C16D-440D-B856-CB514521F0B7}" type="sibTrans" cxnId="{327FF0C1-FBA3-4BCD-A51B-E4C75C63E940}">
      <dgm:prSet/>
      <dgm:spPr/>
      <dgm:t>
        <a:bodyPr/>
        <a:lstStyle/>
        <a:p>
          <a:endParaRPr lang="en-US"/>
        </a:p>
      </dgm:t>
    </dgm:pt>
    <dgm:pt modelId="{25E74B08-0CD8-47BB-8892-2E6BE2339413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Callstack</a:t>
          </a:r>
          <a:r>
            <a:rPr lang="en-US" dirty="0"/>
            <a:t> of the thread</a:t>
          </a:r>
        </a:p>
      </dgm:t>
    </dgm:pt>
    <dgm:pt modelId="{21DA3906-5A27-481B-AFD6-B0F09C47A09E}" type="parTrans" cxnId="{CA051DC2-571A-48D8-8A07-62C3D8BCAF03}">
      <dgm:prSet/>
      <dgm:spPr/>
      <dgm:t>
        <a:bodyPr/>
        <a:lstStyle/>
        <a:p>
          <a:endParaRPr lang="en-US"/>
        </a:p>
      </dgm:t>
    </dgm:pt>
    <dgm:pt modelId="{F1E1DF76-4D93-47F9-8E89-35346CD13946}" type="sibTrans" cxnId="{CA051DC2-571A-48D8-8A07-62C3D8BCAF03}">
      <dgm:prSet/>
      <dgm:spPr/>
      <dgm:t>
        <a:bodyPr/>
        <a:lstStyle/>
        <a:p>
          <a:endParaRPr lang="en-US"/>
        </a:p>
      </dgm:t>
    </dgm:pt>
    <dgm:pt modelId="{F1DDCC33-BDBA-4F4F-8FD9-61E2B1763EDE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StackFrame1</a:t>
          </a:r>
        </a:p>
      </dgm:t>
    </dgm:pt>
    <dgm:pt modelId="{C3E92F8C-53B1-4D96-92C7-B1EF06E7E07A}" type="parTrans" cxnId="{4F01D828-CB75-4E11-ACDA-B2E6FAB2EF52}">
      <dgm:prSet/>
      <dgm:spPr/>
      <dgm:t>
        <a:bodyPr/>
        <a:lstStyle/>
        <a:p>
          <a:endParaRPr lang="en-US"/>
        </a:p>
      </dgm:t>
    </dgm:pt>
    <dgm:pt modelId="{80CBA8B5-BFBA-45F0-B2C6-923841F8240A}" type="sibTrans" cxnId="{4F01D828-CB75-4E11-ACDA-B2E6FAB2EF52}">
      <dgm:prSet/>
      <dgm:spPr/>
      <dgm:t>
        <a:bodyPr/>
        <a:lstStyle/>
        <a:p>
          <a:endParaRPr lang="en-US"/>
        </a:p>
      </dgm:t>
    </dgm:pt>
    <dgm:pt modelId="{C6D1C258-8309-416B-97F7-22FFC2B9241A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StackFrame2</a:t>
          </a:r>
        </a:p>
      </dgm:t>
    </dgm:pt>
    <dgm:pt modelId="{3C724BB2-04A0-412F-B26C-9A8F38356812}" type="parTrans" cxnId="{ADCC9E8D-FA3A-4DAB-A859-623C03CA8DA3}">
      <dgm:prSet/>
      <dgm:spPr/>
      <dgm:t>
        <a:bodyPr/>
        <a:lstStyle/>
        <a:p>
          <a:endParaRPr lang="en-US"/>
        </a:p>
      </dgm:t>
    </dgm:pt>
    <dgm:pt modelId="{D4DB8D37-0DB4-475A-8778-4EBD96E62950}" type="sibTrans" cxnId="{ADCC9E8D-FA3A-4DAB-A859-623C03CA8DA3}">
      <dgm:prSet/>
      <dgm:spPr/>
      <dgm:t>
        <a:bodyPr/>
        <a:lstStyle/>
        <a:p>
          <a:endParaRPr lang="en-US"/>
        </a:p>
      </dgm:t>
    </dgm:pt>
    <dgm:pt modelId="{31726FEC-535E-4A73-8965-0916A93C6831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Callstack</a:t>
          </a:r>
          <a:r>
            <a:rPr lang="en-US" dirty="0"/>
            <a:t> of the thread</a:t>
          </a:r>
        </a:p>
      </dgm:t>
    </dgm:pt>
    <dgm:pt modelId="{44734DB6-2279-4F5C-8FD7-DB825A1FB89D}" type="parTrans" cxnId="{96544825-6DF9-4912-B91D-03C7F1C91895}">
      <dgm:prSet/>
      <dgm:spPr/>
      <dgm:t>
        <a:bodyPr/>
        <a:lstStyle/>
        <a:p>
          <a:endParaRPr lang="en-US"/>
        </a:p>
      </dgm:t>
    </dgm:pt>
    <dgm:pt modelId="{66032729-813A-41F5-96A8-003B0A2A5C1E}" type="sibTrans" cxnId="{96544825-6DF9-4912-B91D-03C7F1C91895}">
      <dgm:prSet/>
      <dgm:spPr/>
      <dgm:t>
        <a:bodyPr/>
        <a:lstStyle/>
        <a:p>
          <a:endParaRPr lang="en-US"/>
        </a:p>
      </dgm:t>
    </dgm:pt>
    <dgm:pt modelId="{5C0E5FBF-9D74-40B5-A423-CB9B5FCA5D06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StackFrame1</a:t>
          </a:r>
        </a:p>
      </dgm:t>
    </dgm:pt>
    <dgm:pt modelId="{EDD60A66-7627-4FB8-9DDF-603565E5E0E3}" type="parTrans" cxnId="{A0CAFF8A-28DB-42FE-8458-B0FFF7F932AB}">
      <dgm:prSet/>
      <dgm:spPr/>
      <dgm:t>
        <a:bodyPr/>
        <a:lstStyle/>
        <a:p>
          <a:endParaRPr lang="en-US"/>
        </a:p>
      </dgm:t>
    </dgm:pt>
    <dgm:pt modelId="{E04C02FC-E6BA-453A-9C97-3F3EFA7411B6}" type="sibTrans" cxnId="{A0CAFF8A-28DB-42FE-8458-B0FFF7F932AB}">
      <dgm:prSet/>
      <dgm:spPr/>
      <dgm:t>
        <a:bodyPr/>
        <a:lstStyle/>
        <a:p>
          <a:endParaRPr lang="en-US"/>
        </a:p>
      </dgm:t>
    </dgm:pt>
    <dgm:pt modelId="{4A4EC208-2843-475F-A331-59869148BB54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StackFrame2</a:t>
          </a:r>
        </a:p>
      </dgm:t>
    </dgm:pt>
    <dgm:pt modelId="{896BD2A5-18DE-4125-A0E9-248068D6F5BD}" type="parTrans" cxnId="{3BA0D9FA-7B31-4EDE-AC34-3DC221C31B66}">
      <dgm:prSet/>
      <dgm:spPr/>
      <dgm:t>
        <a:bodyPr/>
        <a:lstStyle/>
        <a:p>
          <a:endParaRPr lang="en-US"/>
        </a:p>
      </dgm:t>
    </dgm:pt>
    <dgm:pt modelId="{8C41B7D1-80B9-4EDD-89DD-8979CDF7E343}" type="sibTrans" cxnId="{3BA0D9FA-7B31-4EDE-AC34-3DC221C31B66}">
      <dgm:prSet/>
      <dgm:spPr/>
      <dgm:t>
        <a:bodyPr/>
        <a:lstStyle/>
        <a:p>
          <a:endParaRPr lang="en-US"/>
        </a:p>
      </dgm:t>
    </dgm:pt>
    <dgm:pt modelId="{D829F9AC-2FB5-4213-BCAA-7640E5F2603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…</a:t>
          </a:r>
        </a:p>
      </dgm:t>
    </dgm:pt>
    <dgm:pt modelId="{8DDB1896-FC90-44A3-9587-C12C634CE70A}" type="parTrans" cxnId="{839EE678-9C6B-4035-9A5B-679E2EFD89CE}">
      <dgm:prSet/>
      <dgm:spPr/>
      <dgm:t>
        <a:bodyPr/>
        <a:lstStyle/>
        <a:p>
          <a:endParaRPr lang="en-US"/>
        </a:p>
      </dgm:t>
    </dgm:pt>
    <dgm:pt modelId="{0E251236-45D2-4F2D-ADCA-881E2A83DF5C}" type="sibTrans" cxnId="{839EE678-9C6B-4035-9A5B-679E2EFD89CE}">
      <dgm:prSet/>
      <dgm:spPr/>
      <dgm:t>
        <a:bodyPr/>
        <a:lstStyle/>
        <a:p>
          <a:endParaRPr lang="en-US"/>
        </a:p>
      </dgm:t>
    </dgm:pt>
    <dgm:pt modelId="{505E7FBE-DEB6-41BC-B39E-3317CDA04530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…</a:t>
          </a:r>
        </a:p>
      </dgm:t>
    </dgm:pt>
    <dgm:pt modelId="{0DBE21F9-990C-4164-98E5-86F13A624818}" type="parTrans" cxnId="{00C21542-5578-4745-BDB6-0684B807E3F3}">
      <dgm:prSet/>
      <dgm:spPr/>
      <dgm:t>
        <a:bodyPr/>
        <a:lstStyle/>
        <a:p>
          <a:endParaRPr lang="en-US"/>
        </a:p>
      </dgm:t>
    </dgm:pt>
    <dgm:pt modelId="{0BE70279-5647-4948-B629-95E1CC0209BF}" type="sibTrans" cxnId="{00C21542-5578-4745-BDB6-0684B807E3F3}">
      <dgm:prSet/>
      <dgm:spPr/>
      <dgm:t>
        <a:bodyPr/>
        <a:lstStyle/>
        <a:p>
          <a:endParaRPr lang="en-US"/>
        </a:p>
      </dgm:t>
    </dgm:pt>
    <dgm:pt modelId="{ED7FA580-6AB9-4BA8-AAC1-218B11881E18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StackFrame3</a:t>
          </a:r>
        </a:p>
      </dgm:t>
    </dgm:pt>
    <dgm:pt modelId="{0BC157AF-A089-4FA7-96EF-2E257CA0FA29}" type="parTrans" cxnId="{C73E8FCB-5CAB-4493-9587-6F5711902C9C}">
      <dgm:prSet/>
      <dgm:spPr/>
      <dgm:t>
        <a:bodyPr/>
        <a:lstStyle/>
        <a:p>
          <a:endParaRPr lang="en-US"/>
        </a:p>
      </dgm:t>
    </dgm:pt>
    <dgm:pt modelId="{02D4D558-BAEC-42B7-B625-2E22CB152139}" type="sibTrans" cxnId="{C73E8FCB-5CAB-4493-9587-6F5711902C9C}">
      <dgm:prSet/>
      <dgm:spPr/>
      <dgm:t>
        <a:bodyPr/>
        <a:lstStyle/>
        <a:p>
          <a:endParaRPr lang="en-US"/>
        </a:p>
      </dgm:t>
    </dgm:pt>
    <dgm:pt modelId="{F3A5181E-859E-4C0D-81D0-27C5FC2B2188}" type="pres">
      <dgm:prSet presAssocID="{89B26DF0-A8C7-49B6-9911-FFD480BFD00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779BEF8-4F40-4013-91BD-96A10A9898E7}" type="pres">
      <dgm:prSet presAssocID="{89B26DF0-A8C7-49B6-9911-FFD480BFD00E}" presName="hierFlow" presStyleCnt="0"/>
      <dgm:spPr/>
    </dgm:pt>
    <dgm:pt modelId="{1CBCEABB-037B-491A-8FC4-C7149432E8A7}" type="pres">
      <dgm:prSet presAssocID="{89B26DF0-A8C7-49B6-9911-FFD480BFD00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47647F4-9AD9-42AF-929B-0E302A47C8BE}" type="pres">
      <dgm:prSet presAssocID="{F3C64C13-11D4-4A1B-8EA2-4A86AEE618AA}" presName="Name17" presStyleCnt="0"/>
      <dgm:spPr/>
    </dgm:pt>
    <dgm:pt modelId="{04FCCF55-DB93-4D89-A69A-D23E55EDF830}" type="pres">
      <dgm:prSet presAssocID="{F3C64C13-11D4-4A1B-8EA2-4A86AEE618AA}" presName="level1Shape" presStyleLbl="node0" presStyleIdx="0" presStyleCnt="1" custScaleX="161123" custLinFactY="-100000" custLinFactNeighborX="-26779" custLinFactNeighborY="-121504">
        <dgm:presLayoutVars>
          <dgm:chPref val="3"/>
        </dgm:presLayoutVars>
      </dgm:prSet>
      <dgm:spPr/>
    </dgm:pt>
    <dgm:pt modelId="{84222DF9-1D43-407E-9CBA-CFF955346AEF}" type="pres">
      <dgm:prSet presAssocID="{F3C64C13-11D4-4A1B-8EA2-4A86AEE618AA}" presName="hierChild2" presStyleCnt="0"/>
      <dgm:spPr/>
    </dgm:pt>
    <dgm:pt modelId="{DAFEAFEA-C19C-4461-863C-7F8859A4F33D}" type="pres">
      <dgm:prSet presAssocID="{64F7D737-8932-402E-BDE6-651CFC417DBA}" presName="Name25" presStyleLbl="parChTrans1D2" presStyleIdx="0" presStyleCnt="3"/>
      <dgm:spPr/>
    </dgm:pt>
    <dgm:pt modelId="{348A826F-12AA-4F6E-B819-AC392C0E4501}" type="pres">
      <dgm:prSet presAssocID="{64F7D737-8932-402E-BDE6-651CFC417DBA}" presName="connTx" presStyleLbl="parChTrans1D2" presStyleIdx="0" presStyleCnt="3"/>
      <dgm:spPr/>
    </dgm:pt>
    <dgm:pt modelId="{4F9A672B-E0C8-4B44-B81A-0354D788C127}" type="pres">
      <dgm:prSet presAssocID="{BFB2D130-F331-4AC6-95A6-67E75A12A7EB}" presName="Name30" presStyleCnt="0"/>
      <dgm:spPr/>
    </dgm:pt>
    <dgm:pt modelId="{DE901B5C-4587-48F5-A5B5-5C0CEC2E145A}" type="pres">
      <dgm:prSet presAssocID="{BFB2D130-F331-4AC6-95A6-67E75A12A7EB}" presName="level2Shape" presStyleLbl="node2" presStyleIdx="0" presStyleCnt="3"/>
      <dgm:spPr/>
    </dgm:pt>
    <dgm:pt modelId="{2CD852D4-93C4-4F37-8F1D-C6CE9CFACC1D}" type="pres">
      <dgm:prSet presAssocID="{BFB2D130-F331-4AC6-95A6-67E75A12A7EB}" presName="hierChild3" presStyleCnt="0"/>
      <dgm:spPr/>
    </dgm:pt>
    <dgm:pt modelId="{356517A1-951E-4C24-89F9-657D98BE526E}" type="pres">
      <dgm:prSet presAssocID="{CBE6E649-F0B6-4F6D-9224-C7BBD1270FD2}" presName="Name25" presStyleLbl="parChTrans1D3" presStyleIdx="0" presStyleCnt="4"/>
      <dgm:spPr/>
    </dgm:pt>
    <dgm:pt modelId="{6EDB4D3A-07EE-4872-B62D-478A15336661}" type="pres">
      <dgm:prSet presAssocID="{CBE6E649-F0B6-4F6D-9224-C7BBD1270FD2}" presName="connTx" presStyleLbl="parChTrans1D3" presStyleIdx="0" presStyleCnt="4"/>
      <dgm:spPr/>
    </dgm:pt>
    <dgm:pt modelId="{5053161F-7FFF-4634-9491-C6002301DB83}" type="pres">
      <dgm:prSet presAssocID="{0361818F-15EE-4521-999E-AFE359FDF4B1}" presName="Name30" presStyleCnt="0"/>
      <dgm:spPr/>
    </dgm:pt>
    <dgm:pt modelId="{FC446F13-4213-4BB3-B147-972C9C183F78}" type="pres">
      <dgm:prSet presAssocID="{0361818F-15EE-4521-999E-AFE359FDF4B1}" presName="level2Shape" presStyleLbl="node3" presStyleIdx="0" presStyleCnt="4"/>
      <dgm:spPr/>
    </dgm:pt>
    <dgm:pt modelId="{A5C0F06B-3A34-4F9A-9279-846DBB96F714}" type="pres">
      <dgm:prSet presAssocID="{0361818F-15EE-4521-999E-AFE359FDF4B1}" presName="hierChild3" presStyleCnt="0"/>
      <dgm:spPr/>
    </dgm:pt>
    <dgm:pt modelId="{3F5BC33A-4F8F-49EC-A80B-BFCD12CA7283}" type="pres">
      <dgm:prSet presAssocID="{22602015-D0A5-443C-901A-85C3D718124A}" presName="Name25" presStyleLbl="parChTrans1D4" presStyleIdx="0" presStyleCnt="14"/>
      <dgm:spPr/>
    </dgm:pt>
    <dgm:pt modelId="{E17A47DA-70B8-447F-82C4-EA2D4A5A53F9}" type="pres">
      <dgm:prSet presAssocID="{22602015-D0A5-443C-901A-85C3D718124A}" presName="connTx" presStyleLbl="parChTrans1D4" presStyleIdx="0" presStyleCnt="14"/>
      <dgm:spPr/>
    </dgm:pt>
    <dgm:pt modelId="{28DC19E4-A7DA-464B-9CC4-CE1B16936B60}" type="pres">
      <dgm:prSet presAssocID="{D62C6A15-AC24-4E0F-A341-D3DBEE37A493}" presName="Name30" presStyleCnt="0"/>
      <dgm:spPr/>
    </dgm:pt>
    <dgm:pt modelId="{30DCDC09-D0F7-480A-A4B9-7B05E0D2D36A}" type="pres">
      <dgm:prSet presAssocID="{D62C6A15-AC24-4E0F-A341-D3DBEE37A493}" presName="level2Shape" presStyleLbl="node4" presStyleIdx="0" presStyleCnt="14" custLinFactNeighborX="-58844" custLinFactNeighborY="46349"/>
      <dgm:spPr/>
    </dgm:pt>
    <dgm:pt modelId="{4AD6AE09-179D-4DF8-A43F-D93934763EDC}" type="pres">
      <dgm:prSet presAssocID="{D62C6A15-AC24-4E0F-A341-D3DBEE37A493}" presName="hierChild3" presStyleCnt="0"/>
      <dgm:spPr/>
    </dgm:pt>
    <dgm:pt modelId="{EB70CA91-C5CD-4517-B0C6-0AF6B59A6DC6}" type="pres">
      <dgm:prSet presAssocID="{1FFB5A08-BFE6-402A-A0D9-A4764E369F99}" presName="Name25" presStyleLbl="parChTrans1D4" presStyleIdx="1" presStyleCnt="14"/>
      <dgm:spPr/>
    </dgm:pt>
    <dgm:pt modelId="{DEDF3184-D38A-40CC-9536-EAB396EAC7A6}" type="pres">
      <dgm:prSet presAssocID="{1FFB5A08-BFE6-402A-A0D9-A4764E369F99}" presName="connTx" presStyleLbl="parChTrans1D4" presStyleIdx="1" presStyleCnt="14"/>
      <dgm:spPr/>
    </dgm:pt>
    <dgm:pt modelId="{D670FFE8-D31B-4D6D-BA56-E36542AFD6FC}" type="pres">
      <dgm:prSet presAssocID="{7EF3FFF0-D54B-4EBC-855D-3CA096BFD7B7}" presName="Name30" presStyleCnt="0"/>
      <dgm:spPr/>
    </dgm:pt>
    <dgm:pt modelId="{7F910BC0-B329-40D4-A8F8-0918112B43ED}" type="pres">
      <dgm:prSet presAssocID="{7EF3FFF0-D54B-4EBC-855D-3CA096BFD7B7}" presName="level2Shape" presStyleLbl="node4" presStyleIdx="1" presStyleCnt="14"/>
      <dgm:spPr/>
    </dgm:pt>
    <dgm:pt modelId="{C20302DD-DC79-45E7-894F-2F4653CB84F5}" type="pres">
      <dgm:prSet presAssocID="{7EF3FFF0-D54B-4EBC-855D-3CA096BFD7B7}" presName="hierChild3" presStyleCnt="0"/>
      <dgm:spPr/>
    </dgm:pt>
    <dgm:pt modelId="{5A2B85F9-D30F-40AB-AF38-170E043ACF00}" type="pres">
      <dgm:prSet presAssocID="{44AACA71-E6D5-4A48-A450-0700CEBD52F6}" presName="Name25" presStyleLbl="parChTrans1D4" presStyleIdx="2" presStyleCnt="14"/>
      <dgm:spPr/>
    </dgm:pt>
    <dgm:pt modelId="{B05D6696-A15E-48B8-8657-6A9F96278BDF}" type="pres">
      <dgm:prSet presAssocID="{44AACA71-E6D5-4A48-A450-0700CEBD52F6}" presName="connTx" presStyleLbl="parChTrans1D4" presStyleIdx="2" presStyleCnt="14"/>
      <dgm:spPr/>
    </dgm:pt>
    <dgm:pt modelId="{4258BEBF-816A-430C-9BAD-49B75C37FEF4}" type="pres">
      <dgm:prSet presAssocID="{73779E18-BC8C-421C-B14B-55AB39C90F60}" presName="Name30" presStyleCnt="0"/>
      <dgm:spPr/>
    </dgm:pt>
    <dgm:pt modelId="{CF7AB87F-ABB9-438C-A395-B261A323919E}" type="pres">
      <dgm:prSet presAssocID="{73779E18-BC8C-421C-B14B-55AB39C90F60}" presName="level2Shape" presStyleLbl="node4" presStyleIdx="2" presStyleCnt="14"/>
      <dgm:spPr/>
    </dgm:pt>
    <dgm:pt modelId="{BD4A2EF3-E6D3-4908-966C-966A02CB2048}" type="pres">
      <dgm:prSet presAssocID="{73779E18-BC8C-421C-B14B-55AB39C90F60}" presName="hierChild3" presStyleCnt="0"/>
      <dgm:spPr/>
    </dgm:pt>
    <dgm:pt modelId="{C1703808-6911-40D5-8477-D39DA97EA5AE}" type="pres">
      <dgm:prSet presAssocID="{0BC157AF-A089-4FA7-96EF-2E257CA0FA29}" presName="Name25" presStyleLbl="parChTrans1D4" presStyleIdx="3" presStyleCnt="14"/>
      <dgm:spPr/>
    </dgm:pt>
    <dgm:pt modelId="{001F07B2-0ED2-47BF-B11E-F682CF6DC177}" type="pres">
      <dgm:prSet presAssocID="{0BC157AF-A089-4FA7-96EF-2E257CA0FA29}" presName="connTx" presStyleLbl="parChTrans1D4" presStyleIdx="3" presStyleCnt="14"/>
      <dgm:spPr/>
    </dgm:pt>
    <dgm:pt modelId="{2FD5D921-F23E-416B-BA6F-9C0D9D5AAF11}" type="pres">
      <dgm:prSet presAssocID="{ED7FA580-6AB9-4BA8-AAC1-218B11881E18}" presName="Name30" presStyleCnt="0"/>
      <dgm:spPr/>
    </dgm:pt>
    <dgm:pt modelId="{B76267B7-6125-406B-B626-1038008795C1}" type="pres">
      <dgm:prSet presAssocID="{ED7FA580-6AB9-4BA8-AAC1-218B11881E18}" presName="level2Shape" presStyleLbl="node4" presStyleIdx="3" presStyleCnt="14"/>
      <dgm:spPr/>
    </dgm:pt>
    <dgm:pt modelId="{9C5102C5-7848-4063-B4F1-756B53AE122E}" type="pres">
      <dgm:prSet presAssocID="{ED7FA580-6AB9-4BA8-AAC1-218B11881E18}" presName="hierChild3" presStyleCnt="0"/>
      <dgm:spPr/>
    </dgm:pt>
    <dgm:pt modelId="{5842DFD4-C9A2-4D20-ABBF-2D2741737C40}" type="pres">
      <dgm:prSet presAssocID="{0DBE21F9-990C-4164-98E5-86F13A624818}" presName="Name25" presStyleLbl="parChTrans1D4" presStyleIdx="4" presStyleCnt="14"/>
      <dgm:spPr/>
    </dgm:pt>
    <dgm:pt modelId="{B623405B-DB27-45C5-A44A-A0896221526A}" type="pres">
      <dgm:prSet presAssocID="{0DBE21F9-990C-4164-98E5-86F13A624818}" presName="connTx" presStyleLbl="parChTrans1D4" presStyleIdx="4" presStyleCnt="14"/>
      <dgm:spPr/>
    </dgm:pt>
    <dgm:pt modelId="{936FECB0-B935-471F-B7C0-CF94F5531743}" type="pres">
      <dgm:prSet presAssocID="{505E7FBE-DEB6-41BC-B39E-3317CDA04530}" presName="Name30" presStyleCnt="0"/>
      <dgm:spPr/>
    </dgm:pt>
    <dgm:pt modelId="{A6C6BCE9-82D2-4E64-89BE-836393991B5A}" type="pres">
      <dgm:prSet presAssocID="{505E7FBE-DEB6-41BC-B39E-3317CDA04530}" presName="level2Shape" presStyleLbl="node4" presStyleIdx="4" presStyleCnt="14"/>
      <dgm:spPr/>
    </dgm:pt>
    <dgm:pt modelId="{069202EB-996C-41FB-8D52-6A84C90AD45B}" type="pres">
      <dgm:prSet presAssocID="{505E7FBE-DEB6-41BC-B39E-3317CDA04530}" presName="hierChild3" presStyleCnt="0"/>
      <dgm:spPr/>
    </dgm:pt>
    <dgm:pt modelId="{2AA7D265-0A6E-414F-B456-EDE23058BE83}" type="pres">
      <dgm:prSet presAssocID="{43F33470-FE85-43C6-88C8-4D1766AC5960}" presName="Name25" presStyleLbl="parChTrans1D3" presStyleIdx="1" presStyleCnt="4"/>
      <dgm:spPr/>
    </dgm:pt>
    <dgm:pt modelId="{2C6AD1FA-E343-414B-B101-F547736287AF}" type="pres">
      <dgm:prSet presAssocID="{43F33470-FE85-43C6-88C8-4D1766AC5960}" presName="connTx" presStyleLbl="parChTrans1D3" presStyleIdx="1" presStyleCnt="4"/>
      <dgm:spPr/>
    </dgm:pt>
    <dgm:pt modelId="{4D820F07-168A-4E6A-8542-81C1C25CFE96}" type="pres">
      <dgm:prSet presAssocID="{EE052BC2-4E39-4451-8130-9961AAF5D1EE}" presName="Name30" presStyleCnt="0"/>
      <dgm:spPr/>
    </dgm:pt>
    <dgm:pt modelId="{06CB6CF0-9D3A-49B5-A836-0FA1E8BCDD52}" type="pres">
      <dgm:prSet presAssocID="{EE052BC2-4E39-4451-8130-9961AAF5D1EE}" presName="level2Shape" presStyleLbl="node3" presStyleIdx="1" presStyleCnt="4"/>
      <dgm:spPr/>
    </dgm:pt>
    <dgm:pt modelId="{C8CC5103-C8C5-40AA-8D91-BA7C47BCE00A}" type="pres">
      <dgm:prSet presAssocID="{EE052BC2-4E39-4451-8130-9961AAF5D1EE}" presName="hierChild3" presStyleCnt="0"/>
      <dgm:spPr/>
    </dgm:pt>
    <dgm:pt modelId="{BD3B2CFA-5488-42A3-A347-0BA29198E668}" type="pres">
      <dgm:prSet presAssocID="{162F8A7C-A807-4C31-BCF0-C01F14C4A3F6}" presName="Name25" presStyleLbl="parChTrans1D4" presStyleIdx="5" presStyleCnt="14"/>
      <dgm:spPr/>
    </dgm:pt>
    <dgm:pt modelId="{B1C815D4-EC27-4801-A783-44F05BF72005}" type="pres">
      <dgm:prSet presAssocID="{162F8A7C-A807-4C31-BCF0-C01F14C4A3F6}" presName="connTx" presStyleLbl="parChTrans1D4" presStyleIdx="5" presStyleCnt="14"/>
      <dgm:spPr/>
    </dgm:pt>
    <dgm:pt modelId="{DA4A4853-DCF3-475A-9F3B-8A865F4E7691}" type="pres">
      <dgm:prSet presAssocID="{75423DB0-1015-4874-8BFA-B43EDEB29C75}" presName="Name30" presStyleCnt="0"/>
      <dgm:spPr/>
    </dgm:pt>
    <dgm:pt modelId="{6C553E87-3314-4081-9B8E-59F1E19257C2}" type="pres">
      <dgm:prSet presAssocID="{75423DB0-1015-4874-8BFA-B43EDEB29C75}" presName="level2Shape" presStyleLbl="node4" presStyleIdx="5" presStyleCnt="14" custLinFactNeighborX="-52347" custLinFactNeighborY="63220"/>
      <dgm:spPr/>
    </dgm:pt>
    <dgm:pt modelId="{5D165967-923D-4FF6-A53B-1CCF9F5C2195}" type="pres">
      <dgm:prSet presAssocID="{75423DB0-1015-4874-8BFA-B43EDEB29C75}" presName="hierChild3" presStyleCnt="0"/>
      <dgm:spPr/>
    </dgm:pt>
    <dgm:pt modelId="{799828FF-78EE-493A-A30B-E7444B0D4077}" type="pres">
      <dgm:prSet presAssocID="{58E43D8E-1DA0-4A40-81E6-6886715E6433}" presName="Name25" presStyleLbl="parChTrans1D4" presStyleIdx="6" presStyleCnt="14"/>
      <dgm:spPr/>
    </dgm:pt>
    <dgm:pt modelId="{01324CA6-A480-4A80-A873-718C72B6B1DA}" type="pres">
      <dgm:prSet presAssocID="{58E43D8E-1DA0-4A40-81E6-6886715E6433}" presName="connTx" presStyleLbl="parChTrans1D4" presStyleIdx="6" presStyleCnt="14"/>
      <dgm:spPr/>
    </dgm:pt>
    <dgm:pt modelId="{FD7ACBA8-D442-4E8B-B78D-7BFED2EC0B16}" type="pres">
      <dgm:prSet presAssocID="{A9F61196-23D5-4B7F-B070-F0CC6B1C7C2B}" presName="Name30" presStyleCnt="0"/>
      <dgm:spPr/>
    </dgm:pt>
    <dgm:pt modelId="{52CE4CF1-41C2-465F-B515-9F5C60A2125A}" type="pres">
      <dgm:prSet presAssocID="{A9F61196-23D5-4B7F-B070-F0CC6B1C7C2B}" presName="level2Shape" presStyleLbl="node4" presStyleIdx="6" presStyleCnt="14"/>
      <dgm:spPr/>
    </dgm:pt>
    <dgm:pt modelId="{9903E988-C64C-4E55-8AEB-C6AF8D0B708F}" type="pres">
      <dgm:prSet presAssocID="{A9F61196-23D5-4B7F-B070-F0CC6B1C7C2B}" presName="hierChild3" presStyleCnt="0"/>
      <dgm:spPr/>
    </dgm:pt>
    <dgm:pt modelId="{E7752E51-F621-46D6-9CD4-359AD58CB122}" type="pres">
      <dgm:prSet presAssocID="{FD51E989-2766-43C9-A2F8-EBD84108159C}" presName="Name25" presStyleLbl="parChTrans1D4" presStyleIdx="7" presStyleCnt="14"/>
      <dgm:spPr/>
    </dgm:pt>
    <dgm:pt modelId="{433EA29A-9B7B-4311-8FA2-2F06B2DEF9E4}" type="pres">
      <dgm:prSet presAssocID="{FD51E989-2766-43C9-A2F8-EBD84108159C}" presName="connTx" presStyleLbl="parChTrans1D4" presStyleIdx="7" presStyleCnt="14"/>
      <dgm:spPr/>
    </dgm:pt>
    <dgm:pt modelId="{AF577B23-A303-467C-96ED-CF76F951F425}" type="pres">
      <dgm:prSet presAssocID="{6E3C6565-79A0-4C3D-AC25-E27E1B84EBE3}" presName="Name30" presStyleCnt="0"/>
      <dgm:spPr/>
    </dgm:pt>
    <dgm:pt modelId="{E8E8F00B-E5A2-4A48-B5AB-6608C3C33DE8}" type="pres">
      <dgm:prSet presAssocID="{6E3C6565-79A0-4C3D-AC25-E27E1B84EBE3}" presName="level2Shape" presStyleLbl="node4" presStyleIdx="7" presStyleCnt="14"/>
      <dgm:spPr/>
    </dgm:pt>
    <dgm:pt modelId="{59948A91-7B79-47AA-922F-00019179B707}" type="pres">
      <dgm:prSet presAssocID="{6E3C6565-79A0-4C3D-AC25-E27E1B84EBE3}" presName="hierChild3" presStyleCnt="0"/>
      <dgm:spPr/>
    </dgm:pt>
    <dgm:pt modelId="{61A347F8-D5B3-4032-B022-1B517B11C49A}" type="pres">
      <dgm:prSet presAssocID="{DC865805-7947-47D2-9501-67D17C60ED53}" presName="Name25" presStyleLbl="parChTrans1D2" presStyleIdx="1" presStyleCnt="3"/>
      <dgm:spPr/>
    </dgm:pt>
    <dgm:pt modelId="{E7B33031-462B-4699-A82E-64BCD131BE54}" type="pres">
      <dgm:prSet presAssocID="{DC865805-7947-47D2-9501-67D17C60ED53}" presName="connTx" presStyleLbl="parChTrans1D2" presStyleIdx="1" presStyleCnt="3"/>
      <dgm:spPr/>
    </dgm:pt>
    <dgm:pt modelId="{A9803090-39E9-4662-8BD9-1F9D3F1002AF}" type="pres">
      <dgm:prSet presAssocID="{47458517-0422-461D-B6BD-1CB5D824EBB1}" presName="Name30" presStyleCnt="0"/>
      <dgm:spPr/>
    </dgm:pt>
    <dgm:pt modelId="{9D798A3E-3ABE-4CD1-85E4-C8E52AE88F31}" type="pres">
      <dgm:prSet presAssocID="{47458517-0422-461D-B6BD-1CB5D824EBB1}" presName="level2Shape" presStyleLbl="node2" presStyleIdx="1" presStyleCnt="3" custLinFactY="-22500" custLinFactNeighborX="3304" custLinFactNeighborY="-100000"/>
      <dgm:spPr/>
    </dgm:pt>
    <dgm:pt modelId="{8B787700-884E-41AA-B44B-221BFA81CBF9}" type="pres">
      <dgm:prSet presAssocID="{47458517-0422-461D-B6BD-1CB5D824EBB1}" presName="hierChild3" presStyleCnt="0"/>
      <dgm:spPr/>
    </dgm:pt>
    <dgm:pt modelId="{D9082387-2390-41C3-8C85-42A54E518C06}" type="pres">
      <dgm:prSet presAssocID="{23FDFA3A-F717-4948-9A00-14B5FFD16E97}" presName="Name25" presStyleLbl="parChTrans1D3" presStyleIdx="2" presStyleCnt="4"/>
      <dgm:spPr/>
    </dgm:pt>
    <dgm:pt modelId="{6FA97DBA-85DF-4742-B582-C21EE6F14DE9}" type="pres">
      <dgm:prSet presAssocID="{23FDFA3A-F717-4948-9A00-14B5FFD16E97}" presName="connTx" presStyleLbl="parChTrans1D3" presStyleIdx="2" presStyleCnt="4"/>
      <dgm:spPr/>
    </dgm:pt>
    <dgm:pt modelId="{316CF513-CEA0-4441-A000-D96AD1A26736}" type="pres">
      <dgm:prSet presAssocID="{83F98378-95A0-4E31-92E2-2FD205A61165}" presName="Name30" presStyleCnt="0"/>
      <dgm:spPr/>
    </dgm:pt>
    <dgm:pt modelId="{49CD1F51-1655-4EF0-A8E9-41368C7604D3}" type="pres">
      <dgm:prSet presAssocID="{83F98378-95A0-4E31-92E2-2FD205A61165}" presName="level2Shape" presStyleLbl="node3" presStyleIdx="2" presStyleCnt="4"/>
      <dgm:spPr/>
    </dgm:pt>
    <dgm:pt modelId="{E44B20EF-05FC-4757-878E-EBDF00F21D5F}" type="pres">
      <dgm:prSet presAssocID="{83F98378-95A0-4E31-92E2-2FD205A61165}" presName="hierChild3" presStyleCnt="0"/>
      <dgm:spPr/>
    </dgm:pt>
    <dgm:pt modelId="{80B896F7-3983-4ED5-8722-8BDB44ADCDFE}" type="pres">
      <dgm:prSet presAssocID="{21DA3906-5A27-481B-AFD6-B0F09C47A09E}" presName="Name25" presStyleLbl="parChTrans1D4" presStyleIdx="8" presStyleCnt="14"/>
      <dgm:spPr/>
    </dgm:pt>
    <dgm:pt modelId="{9E514FC7-9605-4878-A901-43D123C5FD22}" type="pres">
      <dgm:prSet presAssocID="{21DA3906-5A27-481B-AFD6-B0F09C47A09E}" presName="connTx" presStyleLbl="parChTrans1D4" presStyleIdx="8" presStyleCnt="14"/>
      <dgm:spPr/>
    </dgm:pt>
    <dgm:pt modelId="{45847821-C782-42EF-B423-111B7D4803CB}" type="pres">
      <dgm:prSet presAssocID="{25E74B08-0CD8-47BB-8892-2E6BE2339413}" presName="Name30" presStyleCnt="0"/>
      <dgm:spPr/>
    </dgm:pt>
    <dgm:pt modelId="{6DDE8A51-36B1-4F2B-86F9-FA1E386D80C8}" type="pres">
      <dgm:prSet presAssocID="{25E74B08-0CD8-47BB-8892-2E6BE2339413}" presName="level2Shape" presStyleLbl="node4" presStyleIdx="8" presStyleCnt="14" custLinFactNeighborX="-58844" custLinFactNeighborY="54104"/>
      <dgm:spPr/>
    </dgm:pt>
    <dgm:pt modelId="{B5C03FAB-0866-4DC3-9CC3-83DF99571FCC}" type="pres">
      <dgm:prSet presAssocID="{25E74B08-0CD8-47BB-8892-2E6BE2339413}" presName="hierChild3" presStyleCnt="0"/>
      <dgm:spPr/>
    </dgm:pt>
    <dgm:pt modelId="{E18093A1-0312-444D-9AD3-D0CBC7B29F1C}" type="pres">
      <dgm:prSet presAssocID="{C3E92F8C-53B1-4D96-92C7-B1EF06E7E07A}" presName="Name25" presStyleLbl="parChTrans1D4" presStyleIdx="9" presStyleCnt="14"/>
      <dgm:spPr/>
    </dgm:pt>
    <dgm:pt modelId="{2FEFB0E5-8540-47D0-B648-3C59CD2B07A6}" type="pres">
      <dgm:prSet presAssocID="{C3E92F8C-53B1-4D96-92C7-B1EF06E7E07A}" presName="connTx" presStyleLbl="parChTrans1D4" presStyleIdx="9" presStyleCnt="14"/>
      <dgm:spPr/>
    </dgm:pt>
    <dgm:pt modelId="{AAEDC9DD-6157-4767-AB98-A05D28D9C89E}" type="pres">
      <dgm:prSet presAssocID="{F1DDCC33-BDBA-4F4F-8FD9-61E2B1763EDE}" presName="Name30" presStyleCnt="0"/>
      <dgm:spPr/>
    </dgm:pt>
    <dgm:pt modelId="{E49D3225-BF1B-4F1B-BA65-B9C779E56006}" type="pres">
      <dgm:prSet presAssocID="{F1DDCC33-BDBA-4F4F-8FD9-61E2B1763EDE}" presName="level2Shape" presStyleLbl="node4" presStyleIdx="9" presStyleCnt="14"/>
      <dgm:spPr/>
    </dgm:pt>
    <dgm:pt modelId="{11BAC841-A3F0-4471-9122-871798661A14}" type="pres">
      <dgm:prSet presAssocID="{F1DDCC33-BDBA-4F4F-8FD9-61E2B1763EDE}" presName="hierChild3" presStyleCnt="0"/>
      <dgm:spPr/>
    </dgm:pt>
    <dgm:pt modelId="{D4BEF356-6AE5-4BB3-B4D3-C112968F70E9}" type="pres">
      <dgm:prSet presAssocID="{3C724BB2-04A0-412F-B26C-9A8F38356812}" presName="Name25" presStyleLbl="parChTrans1D4" presStyleIdx="10" presStyleCnt="14"/>
      <dgm:spPr/>
    </dgm:pt>
    <dgm:pt modelId="{72E7361F-1560-4E87-998D-DB48EE35CAEA}" type="pres">
      <dgm:prSet presAssocID="{3C724BB2-04A0-412F-B26C-9A8F38356812}" presName="connTx" presStyleLbl="parChTrans1D4" presStyleIdx="10" presStyleCnt="14"/>
      <dgm:spPr/>
    </dgm:pt>
    <dgm:pt modelId="{82323C71-4CAD-4F98-8D40-059843D5A444}" type="pres">
      <dgm:prSet presAssocID="{C6D1C258-8309-416B-97F7-22FFC2B9241A}" presName="Name30" presStyleCnt="0"/>
      <dgm:spPr/>
    </dgm:pt>
    <dgm:pt modelId="{9DA6BAE0-48BD-49C9-969B-4DD5F3819C67}" type="pres">
      <dgm:prSet presAssocID="{C6D1C258-8309-416B-97F7-22FFC2B9241A}" presName="level2Shape" presStyleLbl="node4" presStyleIdx="10" presStyleCnt="14"/>
      <dgm:spPr/>
    </dgm:pt>
    <dgm:pt modelId="{A4E8E8FC-6E3E-4B81-85B2-2DE8ECBCAD32}" type="pres">
      <dgm:prSet presAssocID="{C6D1C258-8309-416B-97F7-22FFC2B9241A}" presName="hierChild3" presStyleCnt="0"/>
      <dgm:spPr/>
    </dgm:pt>
    <dgm:pt modelId="{8A412EE7-6C02-4B0B-B8BB-547BB93B5DA4}" type="pres">
      <dgm:prSet presAssocID="{6D0B7256-018D-45F6-A7B1-0F1FDF026345}" presName="Name25" presStyleLbl="parChTrans1D3" presStyleIdx="3" presStyleCnt="4"/>
      <dgm:spPr/>
    </dgm:pt>
    <dgm:pt modelId="{2C7303A5-A033-458C-B22A-D466BDB82907}" type="pres">
      <dgm:prSet presAssocID="{6D0B7256-018D-45F6-A7B1-0F1FDF026345}" presName="connTx" presStyleLbl="parChTrans1D3" presStyleIdx="3" presStyleCnt="4"/>
      <dgm:spPr/>
    </dgm:pt>
    <dgm:pt modelId="{9C480EFE-4405-46A2-AA45-73365BF18905}" type="pres">
      <dgm:prSet presAssocID="{D847FE5E-9855-42A2-9E47-5CD8FF4F349C}" presName="Name30" presStyleCnt="0"/>
      <dgm:spPr/>
    </dgm:pt>
    <dgm:pt modelId="{174F2F72-79CF-4C2E-8D05-B98E50EB190C}" type="pres">
      <dgm:prSet presAssocID="{D847FE5E-9855-42A2-9E47-5CD8FF4F349C}" presName="level2Shape" presStyleLbl="node3" presStyleIdx="3" presStyleCnt="4"/>
      <dgm:spPr/>
    </dgm:pt>
    <dgm:pt modelId="{43495024-D72D-4BC9-BCFA-E4C8CCBECBDC}" type="pres">
      <dgm:prSet presAssocID="{D847FE5E-9855-42A2-9E47-5CD8FF4F349C}" presName="hierChild3" presStyleCnt="0"/>
      <dgm:spPr/>
    </dgm:pt>
    <dgm:pt modelId="{F317C547-10E6-4977-B38D-7B445A77FB91}" type="pres">
      <dgm:prSet presAssocID="{44734DB6-2279-4F5C-8FD7-DB825A1FB89D}" presName="Name25" presStyleLbl="parChTrans1D4" presStyleIdx="11" presStyleCnt="14"/>
      <dgm:spPr/>
    </dgm:pt>
    <dgm:pt modelId="{E4E6F1F5-AA7E-4323-9CA2-692B562B09F0}" type="pres">
      <dgm:prSet presAssocID="{44734DB6-2279-4F5C-8FD7-DB825A1FB89D}" presName="connTx" presStyleLbl="parChTrans1D4" presStyleIdx="11" presStyleCnt="14"/>
      <dgm:spPr/>
    </dgm:pt>
    <dgm:pt modelId="{3E383B45-857F-4E9E-9D8E-323BACAF8166}" type="pres">
      <dgm:prSet presAssocID="{31726FEC-535E-4A73-8965-0916A93C6831}" presName="Name30" presStyleCnt="0"/>
      <dgm:spPr/>
    </dgm:pt>
    <dgm:pt modelId="{5474BA87-2B98-43D9-9CA8-202DCBE870F0}" type="pres">
      <dgm:prSet presAssocID="{31726FEC-535E-4A73-8965-0916A93C6831}" presName="level2Shape" presStyleLbl="node4" presStyleIdx="11" presStyleCnt="14" custLinFactNeighborX="-58844" custLinFactNeighborY="44989"/>
      <dgm:spPr/>
    </dgm:pt>
    <dgm:pt modelId="{F4AD720A-5E21-4186-81F8-35055F965E0C}" type="pres">
      <dgm:prSet presAssocID="{31726FEC-535E-4A73-8965-0916A93C6831}" presName="hierChild3" presStyleCnt="0"/>
      <dgm:spPr/>
    </dgm:pt>
    <dgm:pt modelId="{3F189D21-71AD-403B-8110-E5C37E140565}" type="pres">
      <dgm:prSet presAssocID="{EDD60A66-7627-4FB8-9DDF-603565E5E0E3}" presName="Name25" presStyleLbl="parChTrans1D4" presStyleIdx="12" presStyleCnt="14"/>
      <dgm:spPr/>
    </dgm:pt>
    <dgm:pt modelId="{DB06D6A1-E2F0-4EC9-8EEE-C060C04AEF75}" type="pres">
      <dgm:prSet presAssocID="{EDD60A66-7627-4FB8-9DDF-603565E5E0E3}" presName="connTx" presStyleLbl="parChTrans1D4" presStyleIdx="12" presStyleCnt="14"/>
      <dgm:spPr/>
    </dgm:pt>
    <dgm:pt modelId="{10287803-4595-4E8A-AB3D-547C6273137F}" type="pres">
      <dgm:prSet presAssocID="{5C0E5FBF-9D74-40B5-A423-CB9B5FCA5D06}" presName="Name30" presStyleCnt="0"/>
      <dgm:spPr/>
    </dgm:pt>
    <dgm:pt modelId="{B4AE64BB-FDA8-4546-AD79-EA79B97D6C37}" type="pres">
      <dgm:prSet presAssocID="{5C0E5FBF-9D74-40B5-A423-CB9B5FCA5D06}" presName="level2Shape" presStyleLbl="node4" presStyleIdx="12" presStyleCnt="14"/>
      <dgm:spPr/>
    </dgm:pt>
    <dgm:pt modelId="{07A72422-AF2C-48B3-8BB6-F386A0484E19}" type="pres">
      <dgm:prSet presAssocID="{5C0E5FBF-9D74-40B5-A423-CB9B5FCA5D06}" presName="hierChild3" presStyleCnt="0"/>
      <dgm:spPr/>
    </dgm:pt>
    <dgm:pt modelId="{1DD55F83-CC48-497D-9F23-493BCAF73672}" type="pres">
      <dgm:prSet presAssocID="{896BD2A5-18DE-4125-A0E9-248068D6F5BD}" presName="Name25" presStyleLbl="parChTrans1D4" presStyleIdx="13" presStyleCnt="14"/>
      <dgm:spPr/>
    </dgm:pt>
    <dgm:pt modelId="{97E59EBD-A795-48CC-9362-79DDBF93757A}" type="pres">
      <dgm:prSet presAssocID="{896BD2A5-18DE-4125-A0E9-248068D6F5BD}" presName="connTx" presStyleLbl="parChTrans1D4" presStyleIdx="13" presStyleCnt="14"/>
      <dgm:spPr/>
    </dgm:pt>
    <dgm:pt modelId="{68C3B9EF-82DF-4FA7-A7D6-3B92132C809E}" type="pres">
      <dgm:prSet presAssocID="{4A4EC208-2843-475F-A331-59869148BB54}" presName="Name30" presStyleCnt="0"/>
      <dgm:spPr/>
    </dgm:pt>
    <dgm:pt modelId="{1CABD88E-CFE8-455D-99AB-1CAA270AFA0C}" type="pres">
      <dgm:prSet presAssocID="{4A4EC208-2843-475F-A331-59869148BB54}" presName="level2Shape" presStyleLbl="node4" presStyleIdx="13" presStyleCnt="14"/>
      <dgm:spPr/>
    </dgm:pt>
    <dgm:pt modelId="{A3CAF120-1CED-4EE5-A9BF-7ECDB5C7C2E6}" type="pres">
      <dgm:prSet presAssocID="{4A4EC208-2843-475F-A331-59869148BB54}" presName="hierChild3" presStyleCnt="0"/>
      <dgm:spPr/>
    </dgm:pt>
    <dgm:pt modelId="{E0734177-B48A-406E-9652-F69A7238192E}" type="pres">
      <dgm:prSet presAssocID="{8DDB1896-FC90-44A3-9587-C12C634CE70A}" presName="Name25" presStyleLbl="parChTrans1D2" presStyleIdx="2" presStyleCnt="3"/>
      <dgm:spPr/>
    </dgm:pt>
    <dgm:pt modelId="{FBAC60C6-C820-4A00-8D69-1F172F55BF77}" type="pres">
      <dgm:prSet presAssocID="{8DDB1896-FC90-44A3-9587-C12C634CE70A}" presName="connTx" presStyleLbl="parChTrans1D2" presStyleIdx="2" presStyleCnt="3"/>
      <dgm:spPr/>
    </dgm:pt>
    <dgm:pt modelId="{61E3C27B-87D4-43FC-AD7F-C8A2D4995388}" type="pres">
      <dgm:prSet presAssocID="{D829F9AC-2FB5-4213-BCAA-7640E5F2603C}" presName="Name30" presStyleCnt="0"/>
      <dgm:spPr/>
    </dgm:pt>
    <dgm:pt modelId="{C1030842-D129-4C12-967A-858949D791E3}" type="pres">
      <dgm:prSet presAssocID="{D829F9AC-2FB5-4213-BCAA-7640E5F2603C}" presName="level2Shape" presStyleLbl="node2" presStyleIdx="2" presStyleCnt="3"/>
      <dgm:spPr/>
    </dgm:pt>
    <dgm:pt modelId="{2F6C61E5-AF03-4829-9C16-9A5DAD704E34}" type="pres">
      <dgm:prSet presAssocID="{D829F9AC-2FB5-4213-BCAA-7640E5F2603C}" presName="hierChild3" presStyleCnt="0"/>
      <dgm:spPr/>
    </dgm:pt>
    <dgm:pt modelId="{09074AA6-6F55-4018-9059-EFF7B6D1EE0F}" type="pres">
      <dgm:prSet presAssocID="{89B26DF0-A8C7-49B6-9911-FFD480BFD00E}" presName="bgShapesFlow" presStyleCnt="0"/>
      <dgm:spPr/>
    </dgm:pt>
  </dgm:ptLst>
  <dgm:cxnLst>
    <dgm:cxn modelId="{1295EE03-4DF0-4CDD-96A4-7489C8E0D1D7}" type="presOf" srcId="{0DBE21F9-990C-4164-98E5-86F13A624818}" destId="{5842DFD4-C9A2-4D20-ABBF-2D2741737C40}" srcOrd="0" destOrd="0" presId="urn:microsoft.com/office/officeart/2005/8/layout/hierarchy5"/>
    <dgm:cxn modelId="{EEA1140C-106E-4E9E-A356-6CFB23CD062F}" srcId="{47458517-0422-461D-B6BD-1CB5D824EBB1}" destId="{D847FE5E-9855-42A2-9E47-5CD8FF4F349C}" srcOrd="1" destOrd="0" parTransId="{6D0B7256-018D-45F6-A7B1-0F1FDF026345}" sibTransId="{0FA13E7C-41F5-4DDF-B98E-2C13107635D3}"/>
    <dgm:cxn modelId="{7203150C-D042-4E66-9040-D6B5E6B8EFE1}" srcId="{D62C6A15-AC24-4E0F-A341-D3DBEE37A493}" destId="{7EF3FFF0-D54B-4EBC-855D-3CA096BFD7B7}" srcOrd="0" destOrd="0" parTransId="{1FFB5A08-BFE6-402A-A0D9-A4764E369F99}" sibTransId="{3912BF2E-4C1D-4878-8154-088BB4594CC4}"/>
    <dgm:cxn modelId="{2D160C11-823A-4E42-953A-6CB0B49A1A98}" type="presOf" srcId="{FD51E989-2766-43C9-A2F8-EBD84108159C}" destId="{433EA29A-9B7B-4311-8FA2-2F06B2DEF9E4}" srcOrd="1" destOrd="0" presId="urn:microsoft.com/office/officeart/2005/8/layout/hierarchy5"/>
    <dgm:cxn modelId="{7017BF11-4878-4B1C-8A61-2829252F1113}" type="presOf" srcId="{EE052BC2-4E39-4451-8130-9961AAF5D1EE}" destId="{06CB6CF0-9D3A-49B5-A836-0FA1E8BCDD52}" srcOrd="0" destOrd="0" presId="urn:microsoft.com/office/officeart/2005/8/layout/hierarchy5"/>
    <dgm:cxn modelId="{8B217F16-2C5B-44B1-AB92-63181C83564C}" type="presOf" srcId="{58E43D8E-1DA0-4A40-81E6-6886715E6433}" destId="{01324CA6-A480-4A80-A873-718C72B6B1DA}" srcOrd="1" destOrd="0" presId="urn:microsoft.com/office/officeart/2005/8/layout/hierarchy5"/>
    <dgm:cxn modelId="{558E7C17-99EE-4530-B1C3-C33DE5499987}" srcId="{89B26DF0-A8C7-49B6-9911-FFD480BFD00E}" destId="{F3C64C13-11D4-4A1B-8EA2-4A86AEE618AA}" srcOrd="0" destOrd="0" parTransId="{FEB2C89F-7EAB-4D6B-ABD4-A7265AAF9884}" sibTransId="{6D8A0D11-AC55-465A-8AD5-FE9538F45F1E}"/>
    <dgm:cxn modelId="{9BD71319-E036-485C-AA96-B843BE0A6736}" type="presOf" srcId="{162F8A7C-A807-4C31-BCF0-C01F14C4A3F6}" destId="{B1C815D4-EC27-4801-A783-44F05BF72005}" srcOrd="1" destOrd="0" presId="urn:microsoft.com/office/officeart/2005/8/layout/hierarchy5"/>
    <dgm:cxn modelId="{DEEF081A-855F-4E3E-BC72-E8DC4A207DD4}" srcId="{47458517-0422-461D-B6BD-1CB5D824EBB1}" destId="{83F98378-95A0-4E31-92E2-2FD205A61165}" srcOrd="0" destOrd="0" parTransId="{23FDFA3A-F717-4948-9A00-14B5FFD16E97}" sibTransId="{0B6894BB-3B65-4947-B22F-04A7339CD66E}"/>
    <dgm:cxn modelId="{9B48DE22-59FB-4109-B4DF-FECB8F408CD0}" srcId="{BFB2D130-F331-4AC6-95A6-67E75A12A7EB}" destId="{0361818F-15EE-4521-999E-AFE359FDF4B1}" srcOrd="0" destOrd="0" parTransId="{CBE6E649-F0B6-4F6D-9224-C7BBD1270FD2}" sibTransId="{B7F0DA6A-DCF8-4209-AD38-D34C61B70127}"/>
    <dgm:cxn modelId="{BCDD5623-02F1-49C6-94BC-60484975C141}" type="presOf" srcId="{5C0E5FBF-9D74-40B5-A423-CB9B5FCA5D06}" destId="{B4AE64BB-FDA8-4546-AD79-EA79B97D6C37}" srcOrd="0" destOrd="0" presId="urn:microsoft.com/office/officeart/2005/8/layout/hierarchy5"/>
    <dgm:cxn modelId="{96544825-6DF9-4912-B91D-03C7F1C91895}" srcId="{D847FE5E-9855-42A2-9E47-5CD8FF4F349C}" destId="{31726FEC-535E-4A73-8965-0916A93C6831}" srcOrd="0" destOrd="0" parTransId="{44734DB6-2279-4F5C-8FD7-DB825A1FB89D}" sibTransId="{66032729-813A-41F5-96A8-003B0A2A5C1E}"/>
    <dgm:cxn modelId="{C9F8CC27-962A-4E37-BE8B-06B89F35F0CA}" srcId="{D62C6A15-AC24-4E0F-A341-D3DBEE37A493}" destId="{73779E18-BC8C-421C-B14B-55AB39C90F60}" srcOrd="1" destOrd="0" parTransId="{44AACA71-E6D5-4A48-A450-0700CEBD52F6}" sibTransId="{03D4D7EC-6154-427F-BC49-31F92D9CEFF0}"/>
    <dgm:cxn modelId="{4F01D828-CB75-4E11-ACDA-B2E6FAB2EF52}" srcId="{25E74B08-0CD8-47BB-8892-2E6BE2339413}" destId="{F1DDCC33-BDBA-4F4F-8FD9-61E2B1763EDE}" srcOrd="0" destOrd="0" parTransId="{C3E92F8C-53B1-4D96-92C7-B1EF06E7E07A}" sibTransId="{80CBA8B5-BFBA-45F0-B2C6-923841F8240A}"/>
    <dgm:cxn modelId="{459A7529-8137-41DC-88EE-1A23CABB7AC1}" type="presOf" srcId="{1FFB5A08-BFE6-402A-A0D9-A4764E369F99}" destId="{EB70CA91-C5CD-4517-B0C6-0AF6B59A6DC6}" srcOrd="0" destOrd="0" presId="urn:microsoft.com/office/officeart/2005/8/layout/hierarchy5"/>
    <dgm:cxn modelId="{F709512C-64B2-47C5-8F9F-F69D6B847B83}" type="presOf" srcId="{0BC157AF-A089-4FA7-96EF-2E257CA0FA29}" destId="{001F07B2-0ED2-47BF-B11E-F682CF6DC177}" srcOrd="1" destOrd="0" presId="urn:microsoft.com/office/officeart/2005/8/layout/hierarchy5"/>
    <dgm:cxn modelId="{01AE992C-BC01-4991-8834-004BC03D1A78}" type="presOf" srcId="{1FFB5A08-BFE6-402A-A0D9-A4764E369F99}" destId="{DEDF3184-D38A-40CC-9536-EAB396EAC7A6}" srcOrd="1" destOrd="0" presId="urn:microsoft.com/office/officeart/2005/8/layout/hierarchy5"/>
    <dgm:cxn modelId="{09D08D30-BB8E-427D-84FB-96F3DDC47C5F}" type="presOf" srcId="{896BD2A5-18DE-4125-A0E9-248068D6F5BD}" destId="{97E59EBD-A795-48CC-9362-79DDBF93757A}" srcOrd="1" destOrd="0" presId="urn:microsoft.com/office/officeart/2005/8/layout/hierarchy5"/>
    <dgm:cxn modelId="{1832DA3C-15D8-446F-B44D-A3B2770C7E4C}" type="presOf" srcId="{F1DDCC33-BDBA-4F4F-8FD9-61E2B1763EDE}" destId="{E49D3225-BF1B-4F1B-BA65-B9C779E56006}" srcOrd="0" destOrd="0" presId="urn:microsoft.com/office/officeart/2005/8/layout/hierarchy5"/>
    <dgm:cxn modelId="{DD558A3D-BDE4-47C2-85F7-6FE485A475DD}" type="presOf" srcId="{89B26DF0-A8C7-49B6-9911-FFD480BFD00E}" destId="{F3A5181E-859E-4C0D-81D0-27C5FC2B2188}" srcOrd="0" destOrd="0" presId="urn:microsoft.com/office/officeart/2005/8/layout/hierarchy5"/>
    <dgm:cxn modelId="{0BBAF23D-AABD-43BF-B5AF-5467AE2AC6DC}" type="presOf" srcId="{43F33470-FE85-43C6-88C8-4D1766AC5960}" destId="{2AA7D265-0A6E-414F-B456-EDE23058BE83}" srcOrd="0" destOrd="0" presId="urn:microsoft.com/office/officeart/2005/8/layout/hierarchy5"/>
    <dgm:cxn modelId="{BBF7C25E-7025-4C0B-B13C-2F6EB9D27E94}" type="presOf" srcId="{4A4EC208-2843-475F-A331-59869148BB54}" destId="{1CABD88E-CFE8-455D-99AB-1CAA270AFA0C}" srcOrd="0" destOrd="0" presId="urn:microsoft.com/office/officeart/2005/8/layout/hierarchy5"/>
    <dgm:cxn modelId="{00C21542-5578-4745-BDB6-0684B807E3F3}" srcId="{D62C6A15-AC24-4E0F-A341-D3DBEE37A493}" destId="{505E7FBE-DEB6-41BC-B39E-3317CDA04530}" srcOrd="3" destOrd="0" parTransId="{0DBE21F9-990C-4164-98E5-86F13A624818}" sibTransId="{0BE70279-5647-4948-B629-95E1CC0209BF}"/>
    <dgm:cxn modelId="{C46C1C42-8268-4DED-A7FB-92FD012C97A2}" srcId="{BFB2D130-F331-4AC6-95A6-67E75A12A7EB}" destId="{EE052BC2-4E39-4451-8130-9961AAF5D1EE}" srcOrd="1" destOrd="0" parTransId="{43F33470-FE85-43C6-88C8-4D1766AC5960}" sibTransId="{3DD5B7D8-6E45-4C92-8B70-FA4274DD967C}"/>
    <dgm:cxn modelId="{3BA3EE62-67C6-4112-B45A-927AE464CAEB}" type="presOf" srcId="{896BD2A5-18DE-4125-A0E9-248068D6F5BD}" destId="{1DD55F83-CC48-497D-9F23-493BCAF73672}" srcOrd="0" destOrd="0" presId="urn:microsoft.com/office/officeart/2005/8/layout/hierarchy5"/>
    <dgm:cxn modelId="{03727A43-3F7C-489A-972E-76043654EF33}" type="presOf" srcId="{21DA3906-5A27-481B-AFD6-B0F09C47A09E}" destId="{9E514FC7-9605-4878-A901-43D123C5FD22}" srcOrd="1" destOrd="0" presId="urn:microsoft.com/office/officeart/2005/8/layout/hierarchy5"/>
    <dgm:cxn modelId="{CB450368-08AB-4969-B8EC-9A14BE3A8E3D}" type="presOf" srcId="{23FDFA3A-F717-4948-9A00-14B5FFD16E97}" destId="{6FA97DBA-85DF-4742-B582-C21EE6F14DE9}" srcOrd="1" destOrd="0" presId="urn:microsoft.com/office/officeart/2005/8/layout/hierarchy5"/>
    <dgm:cxn modelId="{B9298A69-259C-48D5-BEAB-A96DF58486FE}" type="presOf" srcId="{75423DB0-1015-4874-8BFA-B43EDEB29C75}" destId="{6C553E87-3314-4081-9B8E-59F1E19257C2}" srcOrd="0" destOrd="0" presId="urn:microsoft.com/office/officeart/2005/8/layout/hierarchy5"/>
    <dgm:cxn modelId="{4770154A-0598-49F9-9AC3-7EE0B70FA330}" type="presOf" srcId="{6D0B7256-018D-45F6-A7B1-0F1FDF026345}" destId="{2C7303A5-A033-458C-B22A-D466BDB82907}" srcOrd="1" destOrd="0" presId="urn:microsoft.com/office/officeart/2005/8/layout/hierarchy5"/>
    <dgm:cxn modelId="{5F96E84B-4EF0-4CDA-BBCC-D67F9A299CE9}" type="presOf" srcId="{23FDFA3A-F717-4948-9A00-14B5FFD16E97}" destId="{D9082387-2390-41C3-8C85-42A54E518C06}" srcOrd="0" destOrd="0" presId="urn:microsoft.com/office/officeart/2005/8/layout/hierarchy5"/>
    <dgm:cxn modelId="{4F7C264E-3407-4536-8FB4-2F3CD49F0554}" type="presOf" srcId="{3C724BB2-04A0-412F-B26C-9A8F38356812}" destId="{72E7361F-1560-4E87-998D-DB48EE35CAEA}" srcOrd="1" destOrd="0" presId="urn:microsoft.com/office/officeart/2005/8/layout/hierarchy5"/>
    <dgm:cxn modelId="{11FE314E-6F4D-4B57-985D-4C76F8364257}" type="presOf" srcId="{A9F61196-23D5-4B7F-B070-F0CC6B1C7C2B}" destId="{52CE4CF1-41C2-465F-B515-9F5C60A2125A}" srcOrd="0" destOrd="0" presId="urn:microsoft.com/office/officeart/2005/8/layout/hierarchy5"/>
    <dgm:cxn modelId="{1FD9934E-60FE-4070-BDBD-511442C119CB}" type="presOf" srcId="{64F7D737-8932-402E-BDE6-651CFC417DBA}" destId="{DAFEAFEA-C19C-4461-863C-7F8859A4F33D}" srcOrd="0" destOrd="0" presId="urn:microsoft.com/office/officeart/2005/8/layout/hierarchy5"/>
    <dgm:cxn modelId="{987BFD51-DEE6-4D67-BEFF-46902FCBD738}" type="presOf" srcId="{8DDB1896-FC90-44A3-9587-C12C634CE70A}" destId="{FBAC60C6-C820-4A00-8D69-1F172F55BF77}" srcOrd="1" destOrd="0" presId="urn:microsoft.com/office/officeart/2005/8/layout/hierarchy5"/>
    <dgm:cxn modelId="{774D5D53-9012-4A8E-A06F-7A6826B71F5B}" type="presOf" srcId="{47458517-0422-461D-B6BD-1CB5D824EBB1}" destId="{9D798A3E-3ABE-4CD1-85E4-C8E52AE88F31}" srcOrd="0" destOrd="0" presId="urn:microsoft.com/office/officeart/2005/8/layout/hierarchy5"/>
    <dgm:cxn modelId="{86F48054-4C0A-4A4C-ACA9-B891622A6A39}" type="presOf" srcId="{D847FE5E-9855-42A2-9E47-5CD8FF4F349C}" destId="{174F2F72-79CF-4C2E-8D05-B98E50EB190C}" srcOrd="0" destOrd="0" presId="urn:microsoft.com/office/officeart/2005/8/layout/hierarchy5"/>
    <dgm:cxn modelId="{A2491955-2FE5-44CC-8ECB-4FE968D3AA35}" type="presOf" srcId="{CBE6E649-F0B6-4F6D-9224-C7BBD1270FD2}" destId="{6EDB4D3A-07EE-4872-B62D-478A15336661}" srcOrd="1" destOrd="0" presId="urn:microsoft.com/office/officeart/2005/8/layout/hierarchy5"/>
    <dgm:cxn modelId="{3761AB58-F476-4072-85A6-E88AA1969CE2}" type="presOf" srcId="{58E43D8E-1DA0-4A40-81E6-6886715E6433}" destId="{799828FF-78EE-493A-A30B-E7444B0D4077}" srcOrd="0" destOrd="0" presId="urn:microsoft.com/office/officeart/2005/8/layout/hierarchy5"/>
    <dgm:cxn modelId="{839EE678-9C6B-4035-9A5B-679E2EFD89CE}" srcId="{F3C64C13-11D4-4A1B-8EA2-4A86AEE618AA}" destId="{D829F9AC-2FB5-4213-BCAA-7640E5F2603C}" srcOrd="2" destOrd="0" parTransId="{8DDB1896-FC90-44A3-9587-C12C634CE70A}" sibTransId="{0E251236-45D2-4F2D-ADCA-881E2A83DF5C}"/>
    <dgm:cxn modelId="{82DC987B-D2B9-421E-AB3C-2F154B713B15}" srcId="{EE052BC2-4E39-4451-8130-9961AAF5D1EE}" destId="{75423DB0-1015-4874-8BFA-B43EDEB29C75}" srcOrd="0" destOrd="0" parTransId="{162F8A7C-A807-4C31-BCF0-C01F14C4A3F6}" sibTransId="{32FE4E7E-68FD-46F2-9560-951B44556136}"/>
    <dgm:cxn modelId="{71D6AB7E-833B-4B25-AA2D-3C27A3916C81}" type="presOf" srcId="{ED7FA580-6AB9-4BA8-AAC1-218B11881E18}" destId="{B76267B7-6125-406B-B626-1038008795C1}" srcOrd="0" destOrd="0" presId="urn:microsoft.com/office/officeart/2005/8/layout/hierarchy5"/>
    <dgm:cxn modelId="{2C37037F-F046-44D6-BBEC-3764BFCF5BE0}" srcId="{0361818F-15EE-4521-999E-AFE359FDF4B1}" destId="{D62C6A15-AC24-4E0F-A341-D3DBEE37A493}" srcOrd="0" destOrd="0" parTransId="{22602015-D0A5-443C-901A-85C3D718124A}" sibTransId="{7149BAAA-1C47-459D-8A92-D423BA0378C0}"/>
    <dgm:cxn modelId="{D4FA3B88-53E9-4A9B-9407-F172431D2336}" type="presOf" srcId="{8DDB1896-FC90-44A3-9587-C12C634CE70A}" destId="{E0734177-B48A-406E-9652-F69A7238192E}" srcOrd="0" destOrd="0" presId="urn:microsoft.com/office/officeart/2005/8/layout/hierarchy5"/>
    <dgm:cxn modelId="{78365188-3F2B-4080-A718-CF85E6BA9FE0}" srcId="{F3C64C13-11D4-4A1B-8EA2-4A86AEE618AA}" destId="{BFB2D130-F331-4AC6-95A6-67E75A12A7EB}" srcOrd="0" destOrd="0" parTransId="{64F7D737-8932-402E-BDE6-651CFC417DBA}" sibTransId="{6B666848-329F-48EA-BE85-4B1FD3206A5F}"/>
    <dgm:cxn modelId="{A0CAFF8A-28DB-42FE-8458-B0FFF7F932AB}" srcId="{31726FEC-535E-4A73-8965-0916A93C6831}" destId="{5C0E5FBF-9D74-40B5-A423-CB9B5FCA5D06}" srcOrd="0" destOrd="0" parTransId="{EDD60A66-7627-4FB8-9DDF-603565E5E0E3}" sibTransId="{E04C02FC-E6BA-453A-9C97-3F3EFA7411B6}"/>
    <dgm:cxn modelId="{C8E9858C-2945-4F32-BED6-13A188FA8E5E}" type="presOf" srcId="{44734DB6-2279-4F5C-8FD7-DB825A1FB89D}" destId="{E4E6F1F5-AA7E-4323-9CA2-692B562B09F0}" srcOrd="1" destOrd="0" presId="urn:microsoft.com/office/officeart/2005/8/layout/hierarchy5"/>
    <dgm:cxn modelId="{ADCC9E8D-FA3A-4DAB-A859-623C03CA8DA3}" srcId="{25E74B08-0CD8-47BB-8892-2E6BE2339413}" destId="{C6D1C258-8309-416B-97F7-22FFC2B9241A}" srcOrd="1" destOrd="0" parTransId="{3C724BB2-04A0-412F-B26C-9A8F38356812}" sibTransId="{D4DB8D37-0DB4-475A-8778-4EBD96E62950}"/>
    <dgm:cxn modelId="{38B23A8E-6A79-49AD-AE5F-DB653277E352}" type="presOf" srcId="{25E74B08-0CD8-47BB-8892-2E6BE2339413}" destId="{6DDE8A51-36B1-4F2B-86F9-FA1E386D80C8}" srcOrd="0" destOrd="0" presId="urn:microsoft.com/office/officeart/2005/8/layout/hierarchy5"/>
    <dgm:cxn modelId="{2BF2F68F-7029-4E99-9FF3-93FB56B8CF4F}" type="presOf" srcId="{BFB2D130-F331-4AC6-95A6-67E75A12A7EB}" destId="{DE901B5C-4587-48F5-A5B5-5C0CEC2E145A}" srcOrd="0" destOrd="0" presId="urn:microsoft.com/office/officeart/2005/8/layout/hierarchy5"/>
    <dgm:cxn modelId="{C3357C92-199B-427D-BD8D-BC72A0674783}" type="presOf" srcId="{DC865805-7947-47D2-9501-67D17C60ED53}" destId="{E7B33031-462B-4699-A82E-64BCD131BE54}" srcOrd="1" destOrd="0" presId="urn:microsoft.com/office/officeart/2005/8/layout/hierarchy5"/>
    <dgm:cxn modelId="{9771D792-BFB2-4283-9A4E-8D3597C71EE4}" type="presOf" srcId="{6D0B7256-018D-45F6-A7B1-0F1FDF026345}" destId="{8A412EE7-6C02-4B0B-B8BB-547BB93B5DA4}" srcOrd="0" destOrd="0" presId="urn:microsoft.com/office/officeart/2005/8/layout/hierarchy5"/>
    <dgm:cxn modelId="{2AD70D95-CFE8-4BE5-8166-007E6F16C003}" type="presOf" srcId="{43F33470-FE85-43C6-88C8-4D1766AC5960}" destId="{2C6AD1FA-E343-414B-B101-F547736287AF}" srcOrd="1" destOrd="0" presId="urn:microsoft.com/office/officeart/2005/8/layout/hierarchy5"/>
    <dgm:cxn modelId="{7F72F797-46C3-41B1-9AEC-A408A148FEF5}" type="presOf" srcId="{C6D1C258-8309-416B-97F7-22FFC2B9241A}" destId="{9DA6BAE0-48BD-49C9-969B-4DD5F3819C67}" srcOrd="0" destOrd="0" presId="urn:microsoft.com/office/officeart/2005/8/layout/hierarchy5"/>
    <dgm:cxn modelId="{FE9E1698-B38D-4C42-83F5-9BB079BEF591}" type="presOf" srcId="{505E7FBE-DEB6-41BC-B39E-3317CDA04530}" destId="{A6C6BCE9-82D2-4E64-89BE-836393991B5A}" srcOrd="0" destOrd="0" presId="urn:microsoft.com/office/officeart/2005/8/layout/hierarchy5"/>
    <dgm:cxn modelId="{F85064A6-C9B4-4098-83DC-AC4AF01B3484}" type="presOf" srcId="{F3C64C13-11D4-4A1B-8EA2-4A86AEE618AA}" destId="{04FCCF55-DB93-4D89-A69A-D23E55EDF830}" srcOrd="0" destOrd="0" presId="urn:microsoft.com/office/officeart/2005/8/layout/hierarchy5"/>
    <dgm:cxn modelId="{5BC324AC-A860-4FB1-9AD6-1B2BBCB0BA57}" type="presOf" srcId="{6E3C6565-79A0-4C3D-AC25-E27E1B84EBE3}" destId="{E8E8F00B-E5A2-4A48-B5AB-6608C3C33DE8}" srcOrd="0" destOrd="0" presId="urn:microsoft.com/office/officeart/2005/8/layout/hierarchy5"/>
    <dgm:cxn modelId="{16BEA1AF-263D-4EA3-97C5-08E711FD1B68}" type="presOf" srcId="{D62C6A15-AC24-4E0F-A341-D3DBEE37A493}" destId="{30DCDC09-D0F7-480A-A4B9-7B05E0D2D36A}" srcOrd="0" destOrd="0" presId="urn:microsoft.com/office/officeart/2005/8/layout/hierarchy5"/>
    <dgm:cxn modelId="{F74E69B9-3410-4456-AB21-C1D789D8934C}" type="presOf" srcId="{22602015-D0A5-443C-901A-85C3D718124A}" destId="{3F5BC33A-4F8F-49EC-A80B-BFCD12CA7283}" srcOrd="0" destOrd="0" presId="urn:microsoft.com/office/officeart/2005/8/layout/hierarchy5"/>
    <dgm:cxn modelId="{A13DA1BA-F4CC-4B13-A15C-EBBECB6D0A9D}" type="presOf" srcId="{73779E18-BC8C-421C-B14B-55AB39C90F60}" destId="{CF7AB87F-ABB9-438C-A395-B261A323919E}" srcOrd="0" destOrd="0" presId="urn:microsoft.com/office/officeart/2005/8/layout/hierarchy5"/>
    <dgm:cxn modelId="{BCB10AC1-26FD-48EC-818F-524CD87AAADF}" type="presOf" srcId="{FD51E989-2766-43C9-A2F8-EBD84108159C}" destId="{E7752E51-F621-46D6-9CD4-359AD58CB122}" srcOrd="0" destOrd="0" presId="urn:microsoft.com/office/officeart/2005/8/layout/hierarchy5"/>
    <dgm:cxn modelId="{327FF0C1-FBA3-4BCD-A51B-E4C75C63E940}" srcId="{75423DB0-1015-4874-8BFA-B43EDEB29C75}" destId="{6E3C6565-79A0-4C3D-AC25-E27E1B84EBE3}" srcOrd="1" destOrd="0" parTransId="{FD51E989-2766-43C9-A2F8-EBD84108159C}" sibTransId="{A6C0118C-C16D-440D-B856-CB514521F0B7}"/>
    <dgm:cxn modelId="{CA051DC2-571A-48D8-8A07-62C3D8BCAF03}" srcId="{83F98378-95A0-4E31-92E2-2FD205A61165}" destId="{25E74B08-0CD8-47BB-8892-2E6BE2339413}" srcOrd="0" destOrd="0" parTransId="{21DA3906-5A27-481B-AFD6-B0F09C47A09E}" sibTransId="{F1E1DF76-4D93-47F9-8E89-35346CD13946}"/>
    <dgm:cxn modelId="{4BB18AC2-C522-49D1-82AE-CA38D33E07D5}" srcId="{F3C64C13-11D4-4A1B-8EA2-4A86AEE618AA}" destId="{47458517-0422-461D-B6BD-1CB5D824EBB1}" srcOrd="1" destOrd="0" parTransId="{DC865805-7947-47D2-9501-67D17C60ED53}" sibTransId="{2278DABD-6E16-4227-A0E2-D849B83F0B77}"/>
    <dgm:cxn modelId="{423ED9C9-A457-4B3D-93FA-D8AD937E04B5}" type="presOf" srcId="{0DBE21F9-990C-4164-98E5-86F13A624818}" destId="{B623405B-DB27-45C5-A44A-A0896221526A}" srcOrd="1" destOrd="0" presId="urn:microsoft.com/office/officeart/2005/8/layout/hierarchy5"/>
    <dgm:cxn modelId="{C73E8FCB-5CAB-4493-9587-6F5711902C9C}" srcId="{D62C6A15-AC24-4E0F-A341-D3DBEE37A493}" destId="{ED7FA580-6AB9-4BA8-AAC1-218B11881E18}" srcOrd="2" destOrd="0" parTransId="{0BC157AF-A089-4FA7-96EF-2E257CA0FA29}" sibTransId="{02D4D558-BAEC-42B7-B625-2E22CB152139}"/>
    <dgm:cxn modelId="{D12063CC-F61F-4564-B3AD-7FADA508108A}" type="presOf" srcId="{3C724BB2-04A0-412F-B26C-9A8F38356812}" destId="{D4BEF356-6AE5-4BB3-B4D3-C112968F70E9}" srcOrd="0" destOrd="0" presId="urn:microsoft.com/office/officeart/2005/8/layout/hierarchy5"/>
    <dgm:cxn modelId="{7F62C4CD-30A0-4864-8862-89BC359F9D99}" type="presOf" srcId="{C3E92F8C-53B1-4D96-92C7-B1EF06E7E07A}" destId="{2FEFB0E5-8540-47D0-B648-3C59CD2B07A6}" srcOrd="1" destOrd="0" presId="urn:microsoft.com/office/officeart/2005/8/layout/hierarchy5"/>
    <dgm:cxn modelId="{D12BFDCD-944E-4A72-A72F-A289E2E43AC9}" type="presOf" srcId="{0361818F-15EE-4521-999E-AFE359FDF4B1}" destId="{FC446F13-4213-4BB3-B147-972C9C183F78}" srcOrd="0" destOrd="0" presId="urn:microsoft.com/office/officeart/2005/8/layout/hierarchy5"/>
    <dgm:cxn modelId="{5DB013D0-FE51-4D6F-AA60-9F763C2A3003}" srcId="{75423DB0-1015-4874-8BFA-B43EDEB29C75}" destId="{A9F61196-23D5-4B7F-B070-F0CC6B1C7C2B}" srcOrd="0" destOrd="0" parTransId="{58E43D8E-1DA0-4A40-81E6-6886715E6433}" sibTransId="{C796CD97-9BD2-45FA-8EEB-31DCA1358431}"/>
    <dgm:cxn modelId="{6F468DD2-3A04-41E2-9EFE-508C0F9A2F6C}" type="presOf" srcId="{44AACA71-E6D5-4A48-A450-0700CEBD52F6}" destId="{B05D6696-A15E-48B8-8657-6A9F96278BDF}" srcOrd="1" destOrd="0" presId="urn:microsoft.com/office/officeart/2005/8/layout/hierarchy5"/>
    <dgm:cxn modelId="{0A85E7D3-2546-4145-8753-7AE209D6DFE2}" type="presOf" srcId="{44AACA71-E6D5-4A48-A450-0700CEBD52F6}" destId="{5A2B85F9-D30F-40AB-AF38-170E043ACF00}" srcOrd="0" destOrd="0" presId="urn:microsoft.com/office/officeart/2005/8/layout/hierarchy5"/>
    <dgm:cxn modelId="{FFF65CD5-689F-4456-B66D-1C2C604E91E2}" type="presOf" srcId="{0BC157AF-A089-4FA7-96EF-2E257CA0FA29}" destId="{C1703808-6911-40D5-8477-D39DA97EA5AE}" srcOrd="0" destOrd="0" presId="urn:microsoft.com/office/officeart/2005/8/layout/hierarchy5"/>
    <dgm:cxn modelId="{60086BD8-771B-4285-8ECA-FA724B52DB02}" type="presOf" srcId="{162F8A7C-A807-4C31-BCF0-C01F14C4A3F6}" destId="{BD3B2CFA-5488-42A3-A347-0BA29198E668}" srcOrd="0" destOrd="0" presId="urn:microsoft.com/office/officeart/2005/8/layout/hierarchy5"/>
    <dgm:cxn modelId="{D647E0D9-88F8-4D7A-ABE7-CD8CE61503A8}" type="presOf" srcId="{EDD60A66-7627-4FB8-9DDF-603565E5E0E3}" destId="{3F189D21-71AD-403B-8110-E5C37E140565}" srcOrd="0" destOrd="0" presId="urn:microsoft.com/office/officeart/2005/8/layout/hierarchy5"/>
    <dgm:cxn modelId="{0EAFD5DD-D20F-4203-8E69-33670DB5E4C2}" type="presOf" srcId="{83F98378-95A0-4E31-92E2-2FD205A61165}" destId="{49CD1F51-1655-4EF0-A8E9-41368C7604D3}" srcOrd="0" destOrd="0" presId="urn:microsoft.com/office/officeart/2005/8/layout/hierarchy5"/>
    <dgm:cxn modelId="{DF6A8FDE-02B0-489E-9CCC-1384343DFA12}" type="presOf" srcId="{C3E92F8C-53B1-4D96-92C7-B1EF06E7E07A}" destId="{E18093A1-0312-444D-9AD3-D0CBC7B29F1C}" srcOrd="0" destOrd="0" presId="urn:microsoft.com/office/officeart/2005/8/layout/hierarchy5"/>
    <dgm:cxn modelId="{158721E3-E0A1-46AD-B10D-3867B24EEE9F}" type="presOf" srcId="{64F7D737-8932-402E-BDE6-651CFC417DBA}" destId="{348A826F-12AA-4F6E-B819-AC392C0E4501}" srcOrd="1" destOrd="0" presId="urn:microsoft.com/office/officeart/2005/8/layout/hierarchy5"/>
    <dgm:cxn modelId="{F6F349E3-1A72-4C8A-B398-BEF88548137D}" type="presOf" srcId="{44734DB6-2279-4F5C-8FD7-DB825A1FB89D}" destId="{F317C547-10E6-4977-B38D-7B445A77FB91}" srcOrd="0" destOrd="0" presId="urn:microsoft.com/office/officeart/2005/8/layout/hierarchy5"/>
    <dgm:cxn modelId="{9297C2E4-2794-4069-85DB-FB05264BB056}" type="presOf" srcId="{31726FEC-535E-4A73-8965-0916A93C6831}" destId="{5474BA87-2B98-43D9-9CA8-202DCBE870F0}" srcOrd="0" destOrd="0" presId="urn:microsoft.com/office/officeart/2005/8/layout/hierarchy5"/>
    <dgm:cxn modelId="{ECB5BBE5-D7F8-4A18-9F37-98DF81538784}" type="presOf" srcId="{21DA3906-5A27-481B-AFD6-B0F09C47A09E}" destId="{80B896F7-3983-4ED5-8722-8BDB44ADCDFE}" srcOrd="0" destOrd="0" presId="urn:microsoft.com/office/officeart/2005/8/layout/hierarchy5"/>
    <dgm:cxn modelId="{62DE98F2-E70F-41ED-A48B-543161A7AE0A}" type="presOf" srcId="{CBE6E649-F0B6-4F6D-9224-C7BBD1270FD2}" destId="{356517A1-951E-4C24-89F9-657D98BE526E}" srcOrd="0" destOrd="0" presId="urn:microsoft.com/office/officeart/2005/8/layout/hierarchy5"/>
    <dgm:cxn modelId="{D42E4CF3-3BC7-43A5-84CC-B80F6DC2F43B}" type="presOf" srcId="{7EF3FFF0-D54B-4EBC-855D-3CA096BFD7B7}" destId="{7F910BC0-B329-40D4-A8F8-0918112B43ED}" srcOrd="0" destOrd="0" presId="urn:microsoft.com/office/officeart/2005/8/layout/hierarchy5"/>
    <dgm:cxn modelId="{53E709F7-390B-4FB6-B1BA-ECD0466F6028}" type="presOf" srcId="{DC865805-7947-47D2-9501-67D17C60ED53}" destId="{61A347F8-D5B3-4032-B022-1B517B11C49A}" srcOrd="0" destOrd="0" presId="urn:microsoft.com/office/officeart/2005/8/layout/hierarchy5"/>
    <dgm:cxn modelId="{DDDBAEF7-F609-4738-9953-84476834E8AC}" type="presOf" srcId="{EDD60A66-7627-4FB8-9DDF-603565E5E0E3}" destId="{DB06D6A1-E2F0-4EC9-8EEE-C060C04AEF75}" srcOrd="1" destOrd="0" presId="urn:microsoft.com/office/officeart/2005/8/layout/hierarchy5"/>
    <dgm:cxn modelId="{3BA0D9FA-7B31-4EDE-AC34-3DC221C31B66}" srcId="{31726FEC-535E-4A73-8965-0916A93C6831}" destId="{4A4EC208-2843-475F-A331-59869148BB54}" srcOrd="1" destOrd="0" parTransId="{896BD2A5-18DE-4125-A0E9-248068D6F5BD}" sibTransId="{8C41B7D1-80B9-4EDD-89DD-8979CDF7E343}"/>
    <dgm:cxn modelId="{F2DF83FB-9642-4FF2-84A5-F48D5664F8C3}" type="presOf" srcId="{D829F9AC-2FB5-4213-BCAA-7640E5F2603C}" destId="{C1030842-D129-4C12-967A-858949D791E3}" srcOrd="0" destOrd="0" presId="urn:microsoft.com/office/officeart/2005/8/layout/hierarchy5"/>
    <dgm:cxn modelId="{779763FF-6CFD-4C13-ACFA-2FF84279FE27}" type="presOf" srcId="{22602015-D0A5-443C-901A-85C3D718124A}" destId="{E17A47DA-70B8-447F-82C4-EA2D4A5A53F9}" srcOrd="1" destOrd="0" presId="urn:microsoft.com/office/officeart/2005/8/layout/hierarchy5"/>
    <dgm:cxn modelId="{9D970C5C-867A-4726-B7A8-134348284084}" type="presParOf" srcId="{F3A5181E-859E-4C0D-81D0-27C5FC2B2188}" destId="{C779BEF8-4F40-4013-91BD-96A10A9898E7}" srcOrd="0" destOrd="0" presId="urn:microsoft.com/office/officeart/2005/8/layout/hierarchy5"/>
    <dgm:cxn modelId="{78F996D8-34F5-430F-9809-C6AC26125A8A}" type="presParOf" srcId="{C779BEF8-4F40-4013-91BD-96A10A9898E7}" destId="{1CBCEABB-037B-491A-8FC4-C7149432E8A7}" srcOrd="0" destOrd="0" presId="urn:microsoft.com/office/officeart/2005/8/layout/hierarchy5"/>
    <dgm:cxn modelId="{DAEFDFEC-23BB-4508-8DDA-992E7E6E9EE3}" type="presParOf" srcId="{1CBCEABB-037B-491A-8FC4-C7149432E8A7}" destId="{747647F4-9AD9-42AF-929B-0E302A47C8BE}" srcOrd="0" destOrd="0" presId="urn:microsoft.com/office/officeart/2005/8/layout/hierarchy5"/>
    <dgm:cxn modelId="{BBF032AD-4353-435E-A989-5B1FF79AACAC}" type="presParOf" srcId="{747647F4-9AD9-42AF-929B-0E302A47C8BE}" destId="{04FCCF55-DB93-4D89-A69A-D23E55EDF830}" srcOrd="0" destOrd="0" presId="urn:microsoft.com/office/officeart/2005/8/layout/hierarchy5"/>
    <dgm:cxn modelId="{E3F02BCE-F3DA-482B-9C58-DCB6271DFD0A}" type="presParOf" srcId="{747647F4-9AD9-42AF-929B-0E302A47C8BE}" destId="{84222DF9-1D43-407E-9CBA-CFF955346AEF}" srcOrd="1" destOrd="0" presId="urn:microsoft.com/office/officeart/2005/8/layout/hierarchy5"/>
    <dgm:cxn modelId="{DBF7D15C-CE5E-42BD-A02B-BCC5870BE257}" type="presParOf" srcId="{84222DF9-1D43-407E-9CBA-CFF955346AEF}" destId="{DAFEAFEA-C19C-4461-863C-7F8859A4F33D}" srcOrd="0" destOrd="0" presId="urn:microsoft.com/office/officeart/2005/8/layout/hierarchy5"/>
    <dgm:cxn modelId="{E7B54463-A197-4625-B2E4-19F793464D36}" type="presParOf" srcId="{DAFEAFEA-C19C-4461-863C-7F8859A4F33D}" destId="{348A826F-12AA-4F6E-B819-AC392C0E4501}" srcOrd="0" destOrd="0" presId="urn:microsoft.com/office/officeart/2005/8/layout/hierarchy5"/>
    <dgm:cxn modelId="{CC6A991A-4456-4213-AE42-A9CC2ADBD8F0}" type="presParOf" srcId="{84222DF9-1D43-407E-9CBA-CFF955346AEF}" destId="{4F9A672B-E0C8-4B44-B81A-0354D788C127}" srcOrd="1" destOrd="0" presId="urn:microsoft.com/office/officeart/2005/8/layout/hierarchy5"/>
    <dgm:cxn modelId="{FEC1ED3B-C280-44A2-9560-04F9DCA43B21}" type="presParOf" srcId="{4F9A672B-E0C8-4B44-B81A-0354D788C127}" destId="{DE901B5C-4587-48F5-A5B5-5C0CEC2E145A}" srcOrd="0" destOrd="0" presId="urn:microsoft.com/office/officeart/2005/8/layout/hierarchy5"/>
    <dgm:cxn modelId="{16118059-2D1D-419A-9B23-99379CFCDA89}" type="presParOf" srcId="{4F9A672B-E0C8-4B44-B81A-0354D788C127}" destId="{2CD852D4-93C4-4F37-8F1D-C6CE9CFACC1D}" srcOrd="1" destOrd="0" presId="urn:microsoft.com/office/officeart/2005/8/layout/hierarchy5"/>
    <dgm:cxn modelId="{1E6E35A2-62CF-448B-BD8E-B3153F8F8165}" type="presParOf" srcId="{2CD852D4-93C4-4F37-8F1D-C6CE9CFACC1D}" destId="{356517A1-951E-4C24-89F9-657D98BE526E}" srcOrd="0" destOrd="0" presId="urn:microsoft.com/office/officeart/2005/8/layout/hierarchy5"/>
    <dgm:cxn modelId="{8756178D-0508-4D82-B169-DFCE0156D3DC}" type="presParOf" srcId="{356517A1-951E-4C24-89F9-657D98BE526E}" destId="{6EDB4D3A-07EE-4872-B62D-478A15336661}" srcOrd="0" destOrd="0" presId="urn:microsoft.com/office/officeart/2005/8/layout/hierarchy5"/>
    <dgm:cxn modelId="{5A39B605-A0FA-4DAD-AA00-52B0A8E28244}" type="presParOf" srcId="{2CD852D4-93C4-4F37-8F1D-C6CE9CFACC1D}" destId="{5053161F-7FFF-4634-9491-C6002301DB83}" srcOrd="1" destOrd="0" presId="urn:microsoft.com/office/officeart/2005/8/layout/hierarchy5"/>
    <dgm:cxn modelId="{5A70F457-51B6-4834-B603-7D3E99C9C4CF}" type="presParOf" srcId="{5053161F-7FFF-4634-9491-C6002301DB83}" destId="{FC446F13-4213-4BB3-B147-972C9C183F78}" srcOrd="0" destOrd="0" presId="urn:microsoft.com/office/officeart/2005/8/layout/hierarchy5"/>
    <dgm:cxn modelId="{82589DBE-3C69-4489-B9FF-374CE18A6D2A}" type="presParOf" srcId="{5053161F-7FFF-4634-9491-C6002301DB83}" destId="{A5C0F06B-3A34-4F9A-9279-846DBB96F714}" srcOrd="1" destOrd="0" presId="urn:microsoft.com/office/officeart/2005/8/layout/hierarchy5"/>
    <dgm:cxn modelId="{9DE091B5-99AB-43E5-8F7F-56BE2BFF1B75}" type="presParOf" srcId="{A5C0F06B-3A34-4F9A-9279-846DBB96F714}" destId="{3F5BC33A-4F8F-49EC-A80B-BFCD12CA7283}" srcOrd="0" destOrd="0" presId="urn:microsoft.com/office/officeart/2005/8/layout/hierarchy5"/>
    <dgm:cxn modelId="{8DCE2964-A056-4AD4-99EF-B69C852FC4CC}" type="presParOf" srcId="{3F5BC33A-4F8F-49EC-A80B-BFCD12CA7283}" destId="{E17A47DA-70B8-447F-82C4-EA2D4A5A53F9}" srcOrd="0" destOrd="0" presId="urn:microsoft.com/office/officeart/2005/8/layout/hierarchy5"/>
    <dgm:cxn modelId="{E7820820-98DF-49B5-B394-C80AAB7D586F}" type="presParOf" srcId="{A5C0F06B-3A34-4F9A-9279-846DBB96F714}" destId="{28DC19E4-A7DA-464B-9CC4-CE1B16936B60}" srcOrd="1" destOrd="0" presId="urn:microsoft.com/office/officeart/2005/8/layout/hierarchy5"/>
    <dgm:cxn modelId="{9E9F71A6-9062-4912-99FA-27E8B5A96173}" type="presParOf" srcId="{28DC19E4-A7DA-464B-9CC4-CE1B16936B60}" destId="{30DCDC09-D0F7-480A-A4B9-7B05E0D2D36A}" srcOrd="0" destOrd="0" presId="urn:microsoft.com/office/officeart/2005/8/layout/hierarchy5"/>
    <dgm:cxn modelId="{04203534-44AA-494C-BBCE-B75E1B1774F7}" type="presParOf" srcId="{28DC19E4-A7DA-464B-9CC4-CE1B16936B60}" destId="{4AD6AE09-179D-4DF8-A43F-D93934763EDC}" srcOrd="1" destOrd="0" presId="urn:microsoft.com/office/officeart/2005/8/layout/hierarchy5"/>
    <dgm:cxn modelId="{AB2DA20A-59BA-40FD-97FB-B9E1771466D4}" type="presParOf" srcId="{4AD6AE09-179D-4DF8-A43F-D93934763EDC}" destId="{EB70CA91-C5CD-4517-B0C6-0AF6B59A6DC6}" srcOrd="0" destOrd="0" presId="urn:microsoft.com/office/officeart/2005/8/layout/hierarchy5"/>
    <dgm:cxn modelId="{2D23B7F7-EDF7-47AF-A124-98924210776A}" type="presParOf" srcId="{EB70CA91-C5CD-4517-B0C6-0AF6B59A6DC6}" destId="{DEDF3184-D38A-40CC-9536-EAB396EAC7A6}" srcOrd="0" destOrd="0" presId="urn:microsoft.com/office/officeart/2005/8/layout/hierarchy5"/>
    <dgm:cxn modelId="{49D2D486-05B1-4928-BCDB-08E4407921E4}" type="presParOf" srcId="{4AD6AE09-179D-4DF8-A43F-D93934763EDC}" destId="{D670FFE8-D31B-4D6D-BA56-E36542AFD6FC}" srcOrd="1" destOrd="0" presId="urn:microsoft.com/office/officeart/2005/8/layout/hierarchy5"/>
    <dgm:cxn modelId="{A10F52CC-8A2C-423D-893F-B1CA5BBBD6C1}" type="presParOf" srcId="{D670FFE8-D31B-4D6D-BA56-E36542AFD6FC}" destId="{7F910BC0-B329-40D4-A8F8-0918112B43ED}" srcOrd="0" destOrd="0" presId="urn:microsoft.com/office/officeart/2005/8/layout/hierarchy5"/>
    <dgm:cxn modelId="{1172F618-5F00-44F0-B5BA-839F817CF8EC}" type="presParOf" srcId="{D670FFE8-D31B-4D6D-BA56-E36542AFD6FC}" destId="{C20302DD-DC79-45E7-894F-2F4653CB84F5}" srcOrd="1" destOrd="0" presId="urn:microsoft.com/office/officeart/2005/8/layout/hierarchy5"/>
    <dgm:cxn modelId="{42E94D79-B6C6-41FB-8F62-5BA73727689B}" type="presParOf" srcId="{4AD6AE09-179D-4DF8-A43F-D93934763EDC}" destId="{5A2B85F9-D30F-40AB-AF38-170E043ACF00}" srcOrd="2" destOrd="0" presId="urn:microsoft.com/office/officeart/2005/8/layout/hierarchy5"/>
    <dgm:cxn modelId="{D3697DA8-4911-4D04-8FF3-55A099D10601}" type="presParOf" srcId="{5A2B85F9-D30F-40AB-AF38-170E043ACF00}" destId="{B05D6696-A15E-48B8-8657-6A9F96278BDF}" srcOrd="0" destOrd="0" presId="urn:microsoft.com/office/officeart/2005/8/layout/hierarchy5"/>
    <dgm:cxn modelId="{60A305DD-8335-49B7-A709-CA5EAAC55994}" type="presParOf" srcId="{4AD6AE09-179D-4DF8-A43F-D93934763EDC}" destId="{4258BEBF-816A-430C-9BAD-49B75C37FEF4}" srcOrd="3" destOrd="0" presId="urn:microsoft.com/office/officeart/2005/8/layout/hierarchy5"/>
    <dgm:cxn modelId="{9809EBB6-0A82-4DB3-9D54-ACFF622305B7}" type="presParOf" srcId="{4258BEBF-816A-430C-9BAD-49B75C37FEF4}" destId="{CF7AB87F-ABB9-438C-A395-B261A323919E}" srcOrd="0" destOrd="0" presId="urn:microsoft.com/office/officeart/2005/8/layout/hierarchy5"/>
    <dgm:cxn modelId="{512A0A82-D096-4D81-A7C1-B907C947F753}" type="presParOf" srcId="{4258BEBF-816A-430C-9BAD-49B75C37FEF4}" destId="{BD4A2EF3-E6D3-4908-966C-966A02CB2048}" srcOrd="1" destOrd="0" presId="urn:microsoft.com/office/officeart/2005/8/layout/hierarchy5"/>
    <dgm:cxn modelId="{2FE1AA2D-9EFC-4414-89FF-890ADAF72386}" type="presParOf" srcId="{4AD6AE09-179D-4DF8-A43F-D93934763EDC}" destId="{C1703808-6911-40D5-8477-D39DA97EA5AE}" srcOrd="4" destOrd="0" presId="urn:microsoft.com/office/officeart/2005/8/layout/hierarchy5"/>
    <dgm:cxn modelId="{85FD4F66-442C-4E95-AD2E-51D9BDB4EB8D}" type="presParOf" srcId="{C1703808-6911-40D5-8477-D39DA97EA5AE}" destId="{001F07B2-0ED2-47BF-B11E-F682CF6DC177}" srcOrd="0" destOrd="0" presId="urn:microsoft.com/office/officeart/2005/8/layout/hierarchy5"/>
    <dgm:cxn modelId="{CCE91252-DAD9-4355-BFB3-577A93045171}" type="presParOf" srcId="{4AD6AE09-179D-4DF8-A43F-D93934763EDC}" destId="{2FD5D921-F23E-416B-BA6F-9C0D9D5AAF11}" srcOrd="5" destOrd="0" presId="urn:microsoft.com/office/officeart/2005/8/layout/hierarchy5"/>
    <dgm:cxn modelId="{1DCEF002-0261-4615-BEBC-B65F6ED5713A}" type="presParOf" srcId="{2FD5D921-F23E-416B-BA6F-9C0D9D5AAF11}" destId="{B76267B7-6125-406B-B626-1038008795C1}" srcOrd="0" destOrd="0" presId="urn:microsoft.com/office/officeart/2005/8/layout/hierarchy5"/>
    <dgm:cxn modelId="{010C6761-7465-4D60-A97F-EDCC542662F6}" type="presParOf" srcId="{2FD5D921-F23E-416B-BA6F-9C0D9D5AAF11}" destId="{9C5102C5-7848-4063-B4F1-756B53AE122E}" srcOrd="1" destOrd="0" presId="urn:microsoft.com/office/officeart/2005/8/layout/hierarchy5"/>
    <dgm:cxn modelId="{17CECD28-03AD-4EE6-8AF4-97AA109FAB6D}" type="presParOf" srcId="{4AD6AE09-179D-4DF8-A43F-D93934763EDC}" destId="{5842DFD4-C9A2-4D20-ABBF-2D2741737C40}" srcOrd="6" destOrd="0" presId="urn:microsoft.com/office/officeart/2005/8/layout/hierarchy5"/>
    <dgm:cxn modelId="{6BB30D46-5B9E-4FB5-A360-8E9C350CD6FC}" type="presParOf" srcId="{5842DFD4-C9A2-4D20-ABBF-2D2741737C40}" destId="{B623405B-DB27-45C5-A44A-A0896221526A}" srcOrd="0" destOrd="0" presId="urn:microsoft.com/office/officeart/2005/8/layout/hierarchy5"/>
    <dgm:cxn modelId="{FEEF0CFB-77E4-4E44-87AD-5782030451E2}" type="presParOf" srcId="{4AD6AE09-179D-4DF8-A43F-D93934763EDC}" destId="{936FECB0-B935-471F-B7C0-CF94F5531743}" srcOrd="7" destOrd="0" presId="urn:microsoft.com/office/officeart/2005/8/layout/hierarchy5"/>
    <dgm:cxn modelId="{3D0EF325-3A6C-46A8-A296-9B805EE4AABB}" type="presParOf" srcId="{936FECB0-B935-471F-B7C0-CF94F5531743}" destId="{A6C6BCE9-82D2-4E64-89BE-836393991B5A}" srcOrd="0" destOrd="0" presId="urn:microsoft.com/office/officeart/2005/8/layout/hierarchy5"/>
    <dgm:cxn modelId="{37C50D42-36AD-4E0A-8D9C-621BA22E9CDE}" type="presParOf" srcId="{936FECB0-B935-471F-B7C0-CF94F5531743}" destId="{069202EB-996C-41FB-8D52-6A84C90AD45B}" srcOrd="1" destOrd="0" presId="urn:microsoft.com/office/officeart/2005/8/layout/hierarchy5"/>
    <dgm:cxn modelId="{E3226A02-E4D3-4519-AC5E-D55355632176}" type="presParOf" srcId="{2CD852D4-93C4-4F37-8F1D-C6CE9CFACC1D}" destId="{2AA7D265-0A6E-414F-B456-EDE23058BE83}" srcOrd="2" destOrd="0" presId="urn:microsoft.com/office/officeart/2005/8/layout/hierarchy5"/>
    <dgm:cxn modelId="{E204AA13-D515-430E-A47B-67D10F8E8ADD}" type="presParOf" srcId="{2AA7D265-0A6E-414F-B456-EDE23058BE83}" destId="{2C6AD1FA-E343-414B-B101-F547736287AF}" srcOrd="0" destOrd="0" presId="urn:microsoft.com/office/officeart/2005/8/layout/hierarchy5"/>
    <dgm:cxn modelId="{12F7D7C7-C402-4CE2-BA68-69B3BE763285}" type="presParOf" srcId="{2CD852D4-93C4-4F37-8F1D-C6CE9CFACC1D}" destId="{4D820F07-168A-4E6A-8542-81C1C25CFE96}" srcOrd="3" destOrd="0" presId="urn:microsoft.com/office/officeart/2005/8/layout/hierarchy5"/>
    <dgm:cxn modelId="{510AC87E-771D-49A8-8FA3-BE6C62DC7BE8}" type="presParOf" srcId="{4D820F07-168A-4E6A-8542-81C1C25CFE96}" destId="{06CB6CF0-9D3A-49B5-A836-0FA1E8BCDD52}" srcOrd="0" destOrd="0" presId="urn:microsoft.com/office/officeart/2005/8/layout/hierarchy5"/>
    <dgm:cxn modelId="{27E6CB91-4A78-41FA-9EBA-87ABF2173910}" type="presParOf" srcId="{4D820F07-168A-4E6A-8542-81C1C25CFE96}" destId="{C8CC5103-C8C5-40AA-8D91-BA7C47BCE00A}" srcOrd="1" destOrd="0" presId="urn:microsoft.com/office/officeart/2005/8/layout/hierarchy5"/>
    <dgm:cxn modelId="{C7DDFFB5-C7C7-4ED9-80CF-65FA0CD4D5EC}" type="presParOf" srcId="{C8CC5103-C8C5-40AA-8D91-BA7C47BCE00A}" destId="{BD3B2CFA-5488-42A3-A347-0BA29198E668}" srcOrd="0" destOrd="0" presId="urn:microsoft.com/office/officeart/2005/8/layout/hierarchy5"/>
    <dgm:cxn modelId="{2B1F4C35-6389-4AAF-86EE-7DEF92428591}" type="presParOf" srcId="{BD3B2CFA-5488-42A3-A347-0BA29198E668}" destId="{B1C815D4-EC27-4801-A783-44F05BF72005}" srcOrd="0" destOrd="0" presId="urn:microsoft.com/office/officeart/2005/8/layout/hierarchy5"/>
    <dgm:cxn modelId="{CB6268C7-B0EE-4DFC-B931-6D33192C8463}" type="presParOf" srcId="{C8CC5103-C8C5-40AA-8D91-BA7C47BCE00A}" destId="{DA4A4853-DCF3-475A-9F3B-8A865F4E7691}" srcOrd="1" destOrd="0" presId="urn:microsoft.com/office/officeart/2005/8/layout/hierarchy5"/>
    <dgm:cxn modelId="{BA017916-0E00-44F1-AADE-B349534F9D85}" type="presParOf" srcId="{DA4A4853-DCF3-475A-9F3B-8A865F4E7691}" destId="{6C553E87-3314-4081-9B8E-59F1E19257C2}" srcOrd="0" destOrd="0" presId="urn:microsoft.com/office/officeart/2005/8/layout/hierarchy5"/>
    <dgm:cxn modelId="{B3ECA16B-4C2D-4C01-B198-2786C5F43FBD}" type="presParOf" srcId="{DA4A4853-DCF3-475A-9F3B-8A865F4E7691}" destId="{5D165967-923D-4FF6-A53B-1CCF9F5C2195}" srcOrd="1" destOrd="0" presId="urn:microsoft.com/office/officeart/2005/8/layout/hierarchy5"/>
    <dgm:cxn modelId="{EC200846-AC20-4D9D-82CD-343C447373E0}" type="presParOf" srcId="{5D165967-923D-4FF6-A53B-1CCF9F5C2195}" destId="{799828FF-78EE-493A-A30B-E7444B0D4077}" srcOrd="0" destOrd="0" presId="urn:microsoft.com/office/officeart/2005/8/layout/hierarchy5"/>
    <dgm:cxn modelId="{CB3F9EC7-18B6-417C-9A58-C9ECAB38963D}" type="presParOf" srcId="{799828FF-78EE-493A-A30B-E7444B0D4077}" destId="{01324CA6-A480-4A80-A873-718C72B6B1DA}" srcOrd="0" destOrd="0" presId="urn:microsoft.com/office/officeart/2005/8/layout/hierarchy5"/>
    <dgm:cxn modelId="{5A72970B-C664-4248-B27A-EBC130971635}" type="presParOf" srcId="{5D165967-923D-4FF6-A53B-1CCF9F5C2195}" destId="{FD7ACBA8-D442-4E8B-B78D-7BFED2EC0B16}" srcOrd="1" destOrd="0" presId="urn:microsoft.com/office/officeart/2005/8/layout/hierarchy5"/>
    <dgm:cxn modelId="{1B05E188-3A1C-4B06-B389-B0968EA6DF8D}" type="presParOf" srcId="{FD7ACBA8-D442-4E8B-B78D-7BFED2EC0B16}" destId="{52CE4CF1-41C2-465F-B515-9F5C60A2125A}" srcOrd="0" destOrd="0" presId="urn:microsoft.com/office/officeart/2005/8/layout/hierarchy5"/>
    <dgm:cxn modelId="{452871B3-174F-4CCF-828B-E63B124C1B19}" type="presParOf" srcId="{FD7ACBA8-D442-4E8B-B78D-7BFED2EC0B16}" destId="{9903E988-C64C-4E55-8AEB-C6AF8D0B708F}" srcOrd="1" destOrd="0" presId="urn:microsoft.com/office/officeart/2005/8/layout/hierarchy5"/>
    <dgm:cxn modelId="{CF312197-B7DD-4ED2-86CA-E6511BBCDE8C}" type="presParOf" srcId="{5D165967-923D-4FF6-A53B-1CCF9F5C2195}" destId="{E7752E51-F621-46D6-9CD4-359AD58CB122}" srcOrd="2" destOrd="0" presId="urn:microsoft.com/office/officeart/2005/8/layout/hierarchy5"/>
    <dgm:cxn modelId="{4BEEF4B7-39D1-4757-847A-A4FFD6B9E170}" type="presParOf" srcId="{E7752E51-F621-46D6-9CD4-359AD58CB122}" destId="{433EA29A-9B7B-4311-8FA2-2F06B2DEF9E4}" srcOrd="0" destOrd="0" presId="urn:microsoft.com/office/officeart/2005/8/layout/hierarchy5"/>
    <dgm:cxn modelId="{538E5849-E086-450B-B70F-0A613BEA13B6}" type="presParOf" srcId="{5D165967-923D-4FF6-A53B-1CCF9F5C2195}" destId="{AF577B23-A303-467C-96ED-CF76F951F425}" srcOrd="3" destOrd="0" presId="urn:microsoft.com/office/officeart/2005/8/layout/hierarchy5"/>
    <dgm:cxn modelId="{E9C0801E-E946-4DB2-A007-45C4A90A42DD}" type="presParOf" srcId="{AF577B23-A303-467C-96ED-CF76F951F425}" destId="{E8E8F00B-E5A2-4A48-B5AB-6608C3C33DE8}" srcOrd="0" destOrd="0" presId="urn:microsoft.com/office/officeart/2005/8/layout/hierarchy5"/>
    <dgm:cxn modelId="{AFD492A9-C4FC-43C5-A9CA-53BD032D67EC}" type="presParOf" srcId="{AF577B23-A303-467C-96ED-CF76F951F425}" destId="{59948A91-7B79-47AA-922F-00019179B707}" srcOrd="1" destOrd="0" presId="urn:microsoft.com/office/officeart/2005/8/layout/hierarchy5"/>
    <dgm:cxn modelId="{690C8620-7EAD-4E9F-9F0E-69AD0160DB35}" type="presParOf" srcId="{84222DF9-1D43-407E-9CBA-CFF955346AEF}" destId="{61A347F8-D5B3-4032-B022-1B517B11C49A}" srcOrd="2" destOrd="0" presId="urn:microsoft.com/office/officeart/2005/8/layout/hierarchy5"/>
    <dgm:cxn modelId="{4AC5897F-B696-4F46-8589-98CC91B8906E}" type="presParOf" srcId="{61A347F8-D5B3-4032-B022-1B517B11C49A}" destId="{E7B33031-462B-4699-A82E-64BCD131BE54}" srcOrd="0" destOrd="0" presId="urn:microsoft.com/office/officeart/2005/8/layout/hierarchy5"/>
    <dgm:cxn modelId="{B25E88DF-0B1B-4528-8962-A8E32A197002}" type="presParOf" srcId="{84222DF9-1D43-407E-9CBA-CFF955346AEF}" destId="{A9803090-39E9-4662-8BD9-1F9D3F1002AF}" srcOrd="3" destOrd="0" presId="urn:microsoft.com/office/officeart/2005/8/layout/hierarchy5"/>
    <dgm:cxn modelId="{B82C4F94-B5E8-46D0-A5B1-6258BA56F2B9}" type="presParOf" srcId="{A9803090-39E9-4662-8BD9-1F9D3F1002AF}" destId="{9D798A3E-3ABE-4CD1-85E4-C8E52AE88F31}" srcOrd="0" destOrd="0" presId="urn:microsoft.com/office/officeart/2005/8/layout/hierarchy5"/>
    <dgm:cxn modelId="{4BA4FE55-EA90-4C45-9531-4C36517664BC}" type="presParOf" srcId="{A9803090-39E9-4662-8BD9-1F9D3F1002AF}" destId="{8B787700-884E-41AA-B44B-221BFA81CBF9}" srcOrd="1" destOrd="0" presId="urn:microsoft.com/office/officeart/2005/8/layout/hierarchy5"/>
    <dgm:cxn modelId="{BA9A6798-5BE0-43F0-8A53-0D36271007EB}" type="presParOf" srcId="{8B787700-884E-41AA-B44B-221BFA81CBF9}" destId="{D9082387-2390-41C3-8C85-42A54E518C06}" srcOrd="0" destOrd="0" presId="urn:microsoft.com/office/officeart/2005/8/layout/hierarchy5"/>
    <dgm:cxn modelId="{0E4756A8-63EE-4B7A-8484-1BCE85C6C9DA}" type="presParOf" srcId="{D9082387-2390-41C3-8C85-42A54E518C06}" destId="{6FA97DBA-85DF-4742-B582-C21EE6F14DE9}" srcOrd="0" destOrd="0" presId="urn:microsoft.com/office/officeart/2005/8/layout/hierarchy5"/>
    <dgm:cxn modelId="{67AD0133-355A-43AF-BABB-681640C85D57}" type="presParOf" srcId="{8B787700-884E-41AA-B44B-221BFA81CBF9}" destId="{316CF513-CEA0-4441-A000-D96AD1A26736}" srcOrd="1" destOrd="0" presId="urn:microsoft.com/office/officeart/2005/8/layout/hierarchy5"/>
    <dgm:cxn modelId="{1276BBB8-B3E4-4400-979B-9F63FF66F445}" type="presParOf" srcId="{316CF513-CEA0-4441-A000-D96AD1A26736}" destId="{49CD1F51-1655-4EF0-A8E9-41368C7604D3}" srcOrd="0" destOrd="0" presId="urn:microsoft.com/office/officeart/2005/8/layout/hierarchy5"/>
    <dgm:cxn modelId="{14C3ACEB-F666-4A69-A512-598E3E68A778}" type="presParOf" srcId="{316CF513-CEA0-4441-A000-D96AD1A26736}" destId="{E44B20EF-05FC-4757-878E-EBDF00F21D5F}" srcOrd="1" destOrd="0" presId="urn:microsoft.com/office/officeart/2005/8/layout/hierarchy5"/>
    <dgm:cxn modelId="{81AA1F5C-7318-44BD-8DE8-D212328DAF21}" type="presParOf" srcId="{E44B20EF-05FC-4757-878E-EBDF00F21D5F}" destId="{80B896F7-3983-4ED5-8722-8BDB44ADCDFE}" srcOrd="0" destOrd="0" presId="urn:microsoft.com/office/officeart/2005/8/layout/hierarchy5"/>
    <dgm:cxn modelId="{3BD6A608-B715-4DD5-9B69-287DFAE404F8}" type="presParOf" srcId="{80B896F7-3983-4ED5-8722-8BDB44ADCDFE}" destId="{9E514FC7-9605-4878-A901-43D123C5FD22}" srcOrd="0" destOrd="0" presId="urn:microsoft.com/office/officeart/2005/8/layout/hierarchy5"/>
    <dgm:cxn modelId="{4997D55C-39F9-48B9-B8F2-405260654C54}" type="presParOf" srcId="{E44B20EF-05FC-4757-878E-EBDF00F21D5F}" destId="{45847821-C782-42EF-B423-111B7D4803CB}" srcOrd="1" destOrd="0" presId="urn:microsoft.com/office/officeart/2005/8/layout/hierarchy5"/>
    <dgm:cxn modelId="{0C3DFAB9-7EDE-43CF-BA6F-7833AC3F20D4}" type="presParOf" srcId="{45847821-C782-42EF-B423-111B7D4803CB}" destId="{6DDE8A51-36B1-4F2B-86F9-FA1E386D80C8}" srcOrd="0" destOrd="0" presId="urn:microsoft.com/office/officeart/2005/8/layout/hierarchy5"/>
    <dgm:cxn modelId="{C1B806E4-43CA-4636-9F4B-91DAC12D4D55}" type="presParOf" srcId="{45847821-C782-42EF-B423-111B7D4803CB}" destId="{B5C03FAB-0866-4DC3-9CC3-83DF99571FCC}" srcOrd="1" destOrd="0" presId="urn:microsoft.com/office/officeart/2005/8/layout/hierarchy5"/>
    <dgm:cxn modelId="{F9FA1CF6-6BEB-41B9-8079-98DE6F2F63EC}" type="presParOf" srcId="{B5C03FAB-0866-4DC3-9CC3-83DF99571FCC}" destId="{E18093A1-0312-444D-9AD3-D0CBC7B29F1C}" srcOrd="0" destOrd="0" presId="urn:microsoft.com/office/officeart/2005/8/layout/hierarchy5"/>
    <dgm:cxn modelId="{B8DB9A5D-04B0-4923-A778-A8E305A16428}" type="presParOf" srcId="{E18093A1-0312-444D-9AD3-D0CBC7B29F1C}" destId="{2FEFB0E5-8540-47D0-B648-3C59CD2B07A6}" srcOrd="0" destOrd="0" presId="urn:microsoft.com/office/officeart/2005/8/layout/hierarchy5"/>
    <dgm:cxn modelId="{8BC21488-6E63-4FEE-A57D-AF172B519D93}" type="presParOf" srcId="{B5C03FAB-0866-4DC3-9CC3-83DF99571FCC}" destId="{AAEDC9DD-6157-4767-AB98-A05D28D9C89E}" srcOrd="1" destOrd="0" presId="urn:microsoft.com/office/officeart/2005/8/layout/hierarchy5"/>
    <dgm:cxn modelId="{5305600D-8427-455B-B633-B04568A33686}" type="presParOf" srcId="{AAEDC9DD-6157-4767-AB98-A05D28D9C89E}" destId="{E49D3225-BF1B-4F1B-BA65-B9C779E56006}" srcOrd="0" destOrd="0" presId="urn:microsoft.com/office/officeart/2005/8/layout/hierarchy5"/>
    <dgm:cxn modelId="{41358473-4801-4E33-B616-7F61DEDE7384}" type="presParOf" srcId="{AAEDC9DD-6157-4767-AB98-A05D28D9C89E}" destId="{11BAC841-A3F0-4471-9122-871798661A14}" srcOrd="1" destOrd="0" presId="urn:microsoft.com/office/officeart/2005/8/layout/hierarchy5"/>
    <dgm:cxn modelId="{A1ED064E-12C5-4FD8-AB5C-546AA8429E1C}" type="presParOf" srcId="{B5C03FAB-0866-4DC3-9CC3-83DF99571FCC}" destId="{D4BEF356-6AE5-4BB3-B4D3-C112968F70E9}" srcOrd="2" destOrd="0" presId="urn:microsoft.com/office/officeart/2005/8/layout/hierarchy5"/>
    <dgm:cxn modelId="{BF1B8BD6-62D7-498C-82CA-29B982717D80}" type="presParOf" srcId="{D4BEF356-6AE5-4BB3-B4D3-C112968F70E9}" destId="{72E7361F-1560-4E87-998D-DB48EE35CAEA}" srcOrd="0" destOrd="0" presId="urn:microsoft.com/office/officeart/2005/8/layout/hierarchy5"/>
    <dgm:cxn modelId="{71921621-F7D2-4E97-8508-706004FCF959}" type="presParOf" srcId="{B5C03FAB-0866-4DC3-9CC3-83DF99571FCC}" destId="{82323C71-4CAD-4F98-8D40-059843D5A444}" srcOrd="3" destOrd="0" presId="urn:microsoft.com/office/officeart/2005/8/layout/hierarchy5"/>
    <dgm:cxn modelId="{4173D762-FC99-4E97-8F98-57F05149B05A}" type="presParOf" srcId="{82323C71-4CAD-4F98-8D40-059843D5A444}" destId="{9DA6BAE0-48BD-49C9-969B-4DD5F3819C67}" srcOrd="0" destOrd="0" presId="urn:microsoft.com/office/officeart/2005/8/layout/hierarchy5"/>
    <dgm:cxn modelId="{A9EECFE9-8C23-4B2A-AD1F-D0FFF37FF2BC}" type="presParOf" srcId="{82323C71-4CAD-4F98-8D40-059843D5A444}" destId="{A4E8E8FC-6E3E-4B81-85B2-2DE8ECBCAD32}" srcOrd="1" destOrd="0" presId="urn:microsoft.com/office/officeart/2005/8/layout/hierarchy5"/>
    <dgm:cxn modelId="{976CA6A7-3013-4212-A5DA-2C6AA1994F92}" type="presParOf" srcId="{8B787700-884E-41AA-B44B-221BFA81CBF9}" destId="{8A412EE7-6C02-4B0B-B8BB-547BB93B5DA4}" srcOrd="2" destOrd="0" presId="urn:microsoft.com/office/officeart/2005/8/layout/hierarchy5"/>
    <dgm:cxn modelId="{849BF8D5-BE0D-46D3-AC44-5AC1CEC7B8F4}" type="presParOf" srcId="{8A412EE7-6C02-4B0B-B8BB-547BB93B5DA4}" destId="{2C7303A5-A033-458C-B22A-D466BDB82907}" srcOrd="0" destOrd="0" presId="urn:microsoft.com/office/officeart/2005/8/layout/hierarchy5"/>
    <dgm:cxn modelId="{800C4439-8339-4131-98E2-EAC944F468BE}" type="presParOf" srcId="{8B787700-884E-41AA-B44B-221BFA81CBF9}" destId="{9C480EFE-4405-46A2-AA45-73365BF18905}" srcOrd="3" destOrd="0" presId="urn:microsoft.com/office/officeart/2005/8/layout/hierarchy5"/>
    <dgm:cxn modelId="{23731ACA-B2BB-4C0E-94A2-B2E859CE3443}" type="presParOf" srcId="{9C480EFE-4405-46A2-AA45-73365BF18905}" destId="{174F2F72-79CF-4C2E-8D05-B98E50EB190C}" srcOrd="0" destOrd="0" presId="urn:microsoft.com/office/officeart/2005/8/layout/hierarchy5"/>
    <dgm:cxn modelId="{A87603F6-4A37-4307-9C7A-2EBA68633F98}" type="presParOf" srcId="{9C480EFE-4405-46A2-AA45-73365BF18905}" destId="{43495024-D72D-4BC9-BCFA-E4C8CCBECBDC}" srcOrd="1" destOrd="0" presId="urn:microsoft.com/office/officeart/2005/8/layout/hierarchy5"/>
    <dgm:cxn modelId="{5646CA65-721F-4C55-948C-7FE8777F3439}" type="presParOf" srcId="{43495024-D72D-4BC9-BCFA-E4C8CCBECBDC}" destId="{F317C547-10E6-4977-B38D-7B445A77FB91}" srcOrd="0" destOrd="0" presId="urn:microsoft.com/office/officeart/2005/8/layout/hierarchy5"/>
    <dgm:cxn modelId="{D92A226C-1E83-4C98-A3D3-A47C23B1A041}" type="presParOf" srcId="{F317C547-10E6-4977-B38D-7B445A77FB91}" destId="{E4E6F1F5-AA7E-4323-9CA2-692B562B09F0}" srcOrd="0" destOrd="0" presId="urn:microsoft.com/office/officeart/2005/8/layout/hierarchy5"/>
    <dgm:cxn modelId="{2D683723-2EA7-4D34-8E49-B77E56A6EF91}" type="presParOf" srcId="{43495024-D72D-4BC9-BCFA-E4C8CCBECBDC}" destId="{3E383B45-857F-4E9E-9D8E-323BACAF8166}" srcOrd="1" destOrd="0" presId="urn:microsoft.com/office/officeart/2005/8/layout/hierarchy5"/>
    <dgm:cxn modelId="{868D56A2-34FA-45B5-8231-D4EB263FAE37}" type="presParOf" srcId="{3E383B45-857F-4E9E-9D8E-323BACAF8166}" destId="{5474BA87-2B98-43D9-9CA8-202DCBE870F0}" srcOrd="0" destOrd="0" presId="urn:microsoft.com/office/officeart/2005/8/layout/hierarchy5"/>
    <dgm:cxn modelId="{8635EC51-7D50-4088-B350-2FFFFE8A472D}" type="presParOf" srcId="{3E383B45-857F-4E9E-9D8E-323BACAF8166}" destId="{F4AD720A-5E21-4186-81F8-35055F965E0C}" srcOrd="1" destOrd="0" presId="urn:microsoft.com/office/officeart/2005/8/layout/hierarchy5"/>
    <dgm:cxn modelId="{76F0621E-618C-4E05-946B-D1B0807AB822}" type="presParOf" srcId="{F4AD720A-5E21-4186-81F8-35055F965E0C}" destId="{3F189D21-71AD-403B-8110-E5C37E140565}" srcOrd="0" destOrd="0" presId="urn:microsoft.com/office/officeart/2005/8/layout/hierarchy5"/>
    <dgm:cxn modelId="{D482D431-961D-481F-97D5-160D192187F6}" type="presParOf" srcId="{3F189D21-71AD-403B-8110-E5C37E140565}" destId="{DB06D6A1-E2F0-4EC9-8EEE-C060C04AEF75}" srcOrd="0" destOrd="0" presId="urn:microsoft.com/office/officeart/2005/8/layout/hierarchy5"/>
    <dgm:cxn modelId="{5ACC0B5D-20B4-4F44-891E-D9A9F0C8CD7E}" type="presParOf" srcId="{F4AD720A-5E21-4186-81F8-35055F965E0C}" destId="{10287803-4595-4E8A-AB3D-547C6273137F}" srcOrd="1" destOrd="0" presId="urn:microsoft.com/office/officeart/2005/8/layout/hierarchy5"/>
    <dgm:cxn modelId="{09F30AEA-377F-4418-B6C3-1ABC96A00E61}" type="presParOf" srcId="{10287803-4595-4E8A-AB3D-547C6273137F}" destId="{B4AE64BB-FDA8-4546-AD79-EA79B97D6C37}" srcOrd="0" destOrd="0" presId="urn:microsoft.com/office/officeart/2005/8/layout/hierarchy5"/>
    <dgm:cxn modelId="{2E38CA88-636C-414F-8705-BDCDE2C64C4C}" type="presParOf" srcId="{10287803-4595-4E8A-AB3D-547C6273137F}" destId="{07A72422-AF2C-48B3-8BB6-F386A0484E19}" srcOrd="1" destOrd="0" presId="urn:microsoft.com/office/officeart/2005/8/layout/hierarchy5"/>
    <dgm:cxn modelId="{7A70953D-BC5B-4F5B-BE1B-A79CE8F1D59D}" type="presParOf" srcId="{F4AD720A-5E21-4186-81F8-35055F965E0C}" destId="{1DD55F83-CC48-497D-9F23-493BCAF73672}" srcOrd="2" destOrd="0" presId="urn:microsoft.com/office/officeart/2005/8/layout/hierarchy5"/>
    <dgm:cxn modelId="{85EA1A25-C7A0-4B4C-9DD1-75FF12C92089}" type="presParOf" srcId="{1DD55F83-CC48-497D-9F23-493BCAF73672}" destId="{97E59EBD-A795-48CC-9362-79DDBF93757A}" srcOrd="0" destOrd="0" presId="urn:microsoft.com/office/officeart/2005/8/layout/hierarchy5"/>
    <dgm:cxn modelId="{C5268045-45FB-4505-8547-CA4D0DD3A634}" type="presParOf" srcId="{F4AD720A-5E21-4186-81F8-35055F965E0C}" destId="{68C3B9EF-82DF-4FA7-A7D6-3B92132C809E}" srcOrd="3" destOrd="0" presId="urn:microsoft.com/office/officeart/2005/8/layout/hierarchy5"/>
    <dgm:cxn modelId="{FF2FD738-B476-4693-A75A-344A383D0DD8}" type="presParOf" srcId="{68C3B9EF-82DF-4FA7-A7D6-3B92132C809E}" destId="{1CABD88E-CFE8-455D-99AB-1CAA270AFA0C}" srcOrd="0" destOrd="0" presId="urn:microsoft.com/office/officeart/2005/8/layout/hierarchy5"/>
    <dgm:cxn modelId="{85780009-E230-4BB5-9B58-81AD1FE3AC4F}" type="presParOf" srcId="{68C3B9EF-82DF-4FA7-A7D6-3B92132C809E}" destId="{A3CAF120-1CED-4EE5-A9BF-7ECDB5C7C2E6}" srcOrd="1" destOrd="0" presId="urn:microsoft.com/office/officeart/2005/8/layout/hierarchy5"/>
    <dgm:cxn modelId="{C2B29EEB-27CC-4BF0-8696-8AA08CF9FF34}" type="presParOf" srcId="{84222DF9-1D43-407E-9CBA-CFF955346AEF}" destId="{E0734177-B48A-406E-9652-F69A7238192E}" srcOrd="4" destOrd="0" presId="urn:microsoft.com/office/officeart/2005/8/layout/hierarchy5"/>
    <dgm:cxn modelId="{F9A585A1-E290-4CEB-8876-E20A555F97C2}" type="presParOf" srcId="{E0734177-B48A-406E-9652-F69A7238192E}" destId="{FBAC60C6-C820-4A00-8D69-1F172F55BF77}" srcOrd="0" destOrd="0" presId="urn:microsoft.com/office/officeart/2005/8/layout/hierarchy5"/>
    <dgm:cxn modelId="{AB68E23D-E47C-486C-922B-00AE97352CE7}" type="presParOf" srcId="{84222DF9-1D43-407E-9CBA-CFF955346AEF}" destId="{61E3C27B-87D4-43FC-AD7F-C8A2D4995388}" srcOrd="5" destOrd="0" presId="urn:microsoft.com/office/officeart/2005/8/layout/hierarchy5"/>
    <dgm:cxn modelId="{81B9E4AD-A0BF-4094-A0F4-29F509F18C5C}" type="presParOf" srcId="{61E3C27B-87D4-43FC-AD7F-C8A2D4995388}" destId="{C1030842-D129-4C12-967A-858949D791E3}" srcOrd="0" destOrd="0" presId="urn:microsoft.com/office/officeart/2005/8/layout/hierarchy5"/>
    <dgm:cxn modelId="{571CE5A5-639F-4EDF-A1E7-C64F81559B4D}" type="presParOf" srcId="{61E3C27B-87D4-43FC-AD7F-C8A2D4995388}" destId="{2F6C61E5-AF03-4829-9C16-9A5DAD704E34}" srcOrd="1" destOrd="0" presId="urn:microsoft.com/office/officeart/2005/8/layout/hierarchy5"/>
    <dgm:cxn modelId="{9D1BC3D3-7CD2-40EC-8C4E-387B385DF1A6}" type="presParOf" srcId="{F3A5181E-859E-4C0D-81D0-27C5FC2B2188}" destId="{09074AA6-6F55-4018-9059-EFF7B6D1EE0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1437B-A385-48DD-84F3-81C36FE46043}" type="doc">
      <dgm:prSet loTypeId="urn:microsoft.com/office/officeart/2005/8/layout/vList4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28542E-BD86-4C97-97A8-E71AA6C3978D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Arguments Passed</a:t>
          </a:r>
        </a:p>
      </dgm:t>
    </dgm:pt>
    <dgm:pt modelId="{A70466FA-1B4B-4E5C-B7DF-FC28A48660C5}" type="parTrans" cxnId="{E1B8C103-1143-41DD-949C-A2664700F5D6}">
      <dgm:prSet/>
      <dgm:spPr/>
      <dgm:t>
        <a:bodyPr/>
        <a:lstStyle/>
        <a:p>
          <a:endParaRPr lang="en-US"/>
        </a:p>
      </dgm:t>
    </dgm:pt>
    <dgm:pt modelId="{FC204CAA-1A31-42A1-A9D4-3677CAB02618}" type="sibTrans" cxnId="{E1B8C103-1143-41DD-949C-A2664700F5D6}">
      <dgm:prSet/>
      <dgm:spPr/>
      <dgm:t>
        <a:bodyPr/>
        <a:lstStyle/>
        <a:p>
          <a:endParaRPr lang="en-US"/>
        </a:p>
      </dgm:t>
    </dgm:pt>
    <dgm:pt modelId="{5B5D0A07-4044-47B1-8FA3-41AB2070302A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Return Address</a:t>
          </a:r>
        </a:p>
      </dgm:t>
    </dgm:pt>
    <dgm:pt modelId="{AEF8BE59-5DE7-4BDB-9707-9DA725D0012E}" type="parTrans" cxnId="{BB16AC17-7B1C-4CCC-98B6-1EEAB253D936}">
      <dgm:prSet/>
      <dgm:spPr/>
      <dgm:t>
        <a:bodyPr/>
        <a:lstStyle/>
        <a:p>
          <a:endParaRPr lang="en-US"/>
        </a:p>
      </dgm:t>
    </dgm:pt>
    <dgm:pt modelId="{2EDF5AF6-D5EB-412B-AD9B-EF227DA32C9E}" type="sibTrans" cxnId="{BB16AC17-7B1C-4CCC-98B6-1EEAB253D936}">
      <dgm:prSet/>
      <dgm:spPr/>
      <dgm:t>
        <a:bodyPr/>
        <a:lstStyle/>
        <a:p>
          <a:endParaRPr lang="en-US"/>
        </a:p>
      </dgm:t>
    </dgm:pt>
    <dgm:pt modelId="{5FE8CE35-81BC-4FA1-A38B-CF91463F71A9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/>
            <a:t>LocalVariables</a:t>
          </a:r>
          <a:endParaRPr lang="en-US" dirty="0"/>
        </a:p>
      </dgm:t>
    </dgm:pt>
    <dgm:pt modelId="{43366B11-D874-454B-AA75-FB71D7D120E7}" type="parTrans" cxnId="{EF518A19-A234-42D5-8280-7F70BEA91702}">
      <dgm:prSet/>
      <dgm:spPr/>
      <dgm:t>
        <a:bodyPr/>
        <a:lstStyle/>
        <a:p>
          <a:endParaRPr lang="en-US"/>
        </a:p>
      </dgm:t>
    </dgm:pt>
    <dgm:pt modelId="{1F7373CD-65DD-4B5B-9EF4-A34D3F457EC8}" type="sibTrans" cxnId="{EF518A19-A234-42D5-8280-7F70BEA91702}">
      <dgm:prSet/>
      <dgm:spPr/>
      <dgm:t>
        <a:bodyPr/>
        <a:lstStyle/>
        <a:p>
          <a:endParaRPr lang="en-US"/>
        </a:p>
      </dgm:t>
    </dgm:pt>
    <dgm:pt modelId="{85B9A23A-1E3A-4C29-B217-71D2B52CE774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Saved EBP</a:t>
          </a:r>
        </a:p>
      </dgm:t>
    </dgm:pt>
    <dgm:pt modelId="{F6AA1824-BF00-4461-A189-33F315DA7161}" type="parTrans" cxnId="{2188495C-27EB-410F-A0C6-7D3F0C366A9A}">
      <dgm:prSet/>
      <dgm:spPr/>
      <dgm:t>
        <a:bodyPr/>
        <a:lstStyle/>
        <a:p>
          <a:endParaRPr lang="en-US"/>
        </a:p>
      </dgm:t>
    </dgm:pt>
    <dgm:pt modelId="{DFFF9658-BD11-4C1A-BD2C-FA4C71F2B715}" type="sibTrans" cxnId="{2188495C-27EB-410F-A0C6-7D3F0C366A9A}">
      <dgm:prSet/>
      <dgm:spPr/>
      <dgm:t>
        <a:bodyPr/>
        <a:lstStyle/>
        <a:p>
          <a:endParaRPr lang="en-US"/>
        </a:p>
      </dgm:t>
    </dgm:pt>
    <dgm:pt modelId="{D63AC05A-2048-40A2-8DDD-A4A1DF8383D0}" type="pres">
      <dgm:prSet presAssocID="{3801437B-A385-48DD-84F3-81C36FE46043}" presName="linear" presStyleCnt="0">
        <dgm:presLayoutVars>
          <dgm:dir/>
          <dgm:resizeHandles val="exact"/>
        </dgm:presLayoutVars>
      </dgm:prSet>
      <dgm:spPr/>
    </dgm:pt>
    <dgm:pt modelId="{83137289-4E52-4510-997E-0C6F5BFAB7C1}" type="pres">
      <dgm:prSet presAssocID="{5028542E-BD86-4C97-97A8-E71AA6C3978D}" presName="comp" presStyleCnt="0"/>
      <dgm:spPr/>
    </dgm:pt>
    <dgm:pt modelId="{A7CAAF39-0CF7-4253-AB35-D08E0292445E}" type="pres">
      <dgm:prSet presAssocID="{5028542E-BD86-4C97-97A8-E71AA6C3978D}" presName="box" presStyleLbl="node1" presStyleIdx="0" presStyleCnt="4" custLinFactNeighborX="10638" custLinFactNeighborY="-25111"/>
      <dgm:spPr/>
    </dgm:pt>
    <dgm:pt modelId="{0FD0D32D-B951-472B-AA15-D12E6580A50B}" type="pres">
      <dgm:prSet presAssocID="{5028542E-BD86-4C97-97A8-E71AA6C3978D}" presName="img" presStyleLbl="fgImgPlace1" presStyleIdx="0" presStyleCnt="4"/>
      <dgm:spPr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DB89C305-636D-4776-9BE3-6B46069D9E51}" type="pres">
      <dgm:prSet presAssocID="{5028542E-BD86-4C97-97A8-E71AA6C3978D}" presName="text" presStyleLbl="node1" presStyleIdx="0" presStyleCnt="4">
        <dgm:presLayoutVars>
          <dgm:bulletEnabled val="1"/>
        </dgm:presLayoutVars>
      </dgm:prSet>
      <dgm:spPr/>
    </dgm:pt>
    <dgm:pt modelId="{13AF51F1-ED15-488E-91AC-D489932AC2E2}" type="pres">
      <dgm:prSet presAssocID="{FC204CAA-1A31-42A1-A9D4-3677CAB02618}" presName="spacer" presStyleCnt="0"/>
      <dgm:spPr/>
    </dgm:pt>
    <dgm:pt modelId="{196B3091-4DA3-4965-8A30-CC760FEBBDD1}" type="pres">
      <dgm:prSet presAssocID="{5B5D0A07-4044-47B1-8FA3-41AB2070302A}" presName="comp" presStyleCnt="0"/>
      <dgm:spPr/>
    </dgm:pt>
    <dgm:pt modelId="{56109317-C5D4-4CB6-BB35-7F1A02B01E94}" type="pres">
      <dgm:prSet presAssocID="{5B5D0A07-4044-47B1-8FA3-41AB2070302A}" presName="box" presStyleLbl="node1" presStyleIdx="1" presStyleCnt="4"/>
      <dgm:spPr/>
    </dgm:pt>
    <dgm:pt modelId="{13D718A0-2733-4725-8B17-0376DDF657E9}" type="pres">
      <dgm:prSet presAssocID="{5B5D0A07-4044-47B1-8FA3-41AB2070302A}" presName="img" presStyleLbl="fgImgPlace1" presStyleIdx="1" presStyleCnt="4" custLinFactNeighborX="3221" custLinFactNeighborY="-6583"/>
      <dgm:spPr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43F8BB4E-3911-4554-9C0D-EBF8D0D35789}" type="pres">
      <dgm:prSet presAssocID="{5B5D0A07-4044-47B1-8FA3-41AB2070302A}" presName="text" presStyleLbl="node1" presStyleIdx="1" presStyleCnt="4">
        <dgm:presLayoutVars>
          <dgm:bulletEnabled val="1"/>
        </dgm:presLayoutVars>
      </dgm:prSet>
      <dgm:spPr/>
    </dgm:pt>
    <dgm:pt modelId="{AEE9BAB3-9B6B-4FFD-B209-BBE669CB0320}" type="pres">
      <dgm:prSet presAssocID="{2EDF5AF6-D5EB-412B-AD9B-EF227DA32C9E}" presName="spacer" presStyleCnt="0"/>
      <dgm:spPr/>
    </dgm:pt>
    <dgm:pt modelId="{059164A1-B5EF-441A-AAE0-B7D41C73F6C2}" type="pres">
      <dgm:prSet presAssocID="{85B9A23A-1E3A-4C29-B217-71D2B52CE774}" presName="comp" presStyleCnt="0"/>
      <dgm:spPr/>
    </dgm:pt>
    <dgm:pt modelId="{90E61A40-ACBF-454B-BABD-F184CA04A142}" type="pres">
      <dgm:prSet presAssocID="{85B9A23A-1E3A-4C29-B217-71D2B52CE774}" presName="box" presStyleLbl="node1" presStyleIdx="2" presStyleCnt="4"/>
      <dgm:spPr/>
    </dgm:pt>
    <dgm:pt modelId="{685C0FAE-9606-415C-88CF-CD9EB96075B0}" type="pres">
      <dgm:prSet presAssocID="{85B9A23A-1E3A-4C29-B217-71D2B52CE774}" presName="img" presStyleLbl="fgImgPlace1" presStyleIdx="2" presStyleCnt="4"/>
      <dgm:spPr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EFD00B2A-650E-4844-9E22-F45C2946419E}" type="pres">
      <dgm:prSet presAssocID="{85B9A23A-1E3A-4C29-B217-71D2B52CE774}" presName="text" presStyleLbl="node1" presStyleIdx="2" presStyleCnt="4">
        <dgm:presLayoutVars>
          <dgm:bulletEnabled val="1"/>
        </dgm:presLayoutVars>
      </dgm:prSet>
      <dgm:spPr/>
    </dgm:pt>
    <dgm:pt modelId="{9EA18170-127A-4228-A8CC-D0EF73BFE314}" type="pres">
      <dgm:prSet presAssocID="{DFFF9658-BD11-4C1A-BD2C-FA4C71F2B715}" presName="spacer" presStyleCnt="0"/>
      <dgm:spPr/>
    </dgm:pt>
    <dgm:pt modelId="{0EF6806A-0480-449B-991E-604F7F0C0196}" type="pres">
      <dgm:prSet presAssocID="{5FE8CE35-81BC-4FA1-A38B-CF91463F71A9}" presName="comp" presStyleCnt="0"/>
      <dgm:spPr/>
    </dgm:pt>
    <dgm:pt modelId="{3C2033C6-1C19-4A6F-8CBF-AE70FA859741}" type="pres">
      <dgm:prSet presAssocID="{5FE8CE35-81BC-4FA1-A38B-CF91463F71A9}" presName="box" presStyleLbl="node1" presStyleIdx="3" presStyleCnt="4"/>
      <dgm:spPr/>
    </dgm:pt>
    <dgm:pt modelId="{4666AE02-A556-400F-9570-ECC3B6732977}" type="pres">
      <dgm:prSet presAssocID="{5FE8CE35-81BC-4FA1-A38B-CF91463F71A9}" presName="img" presStyleLbl="fgImgPlace1" presStyleIdx="3" presStyleCnt="4"/>
      <dgm:spPr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60F9FF20-B198-4327-A322-761760B2B94F}" type="pres">
      <dgm:prSet presAssocID="{5FE8CE35-81BC-4FA1-A38B-CF91463F71A9}" presName="text" presStyleLbl="node1" presStyleIdx="3" presStyleCnt="4">
        <dgm:presLayoutVars>
          <dgm:bulletEnabled val="1"/>
        </dgm:presLayoutVars>
      </dgm:prSet>
      <dgm:spPr/>
    </dgm:pt>
  </dgm:ptLst>
  <dgm:cxnLst>
    <dgm:cxn modelId="{E1B8C103-1143-41DD-949C-A2664700F5D6}" srcId="{3801437B-A385-48DD-84F3-81C36FE46043}" destId="{5028542E-BD86-4C97-97A8-E71AA6C3978D}" srcOrd="0" destOrd="0" parTransId="{A70466FA-1B4B-4E5C-B7DF-FC28A48660C5}" sibTransId="{FC204CAA-1A31-42A1-A9D4-3677CAB02618}"/>
    <dgm:cxn modelId="{FC850005-9D26-4712-A1AD-EFFF10945810}" type="presOf" srcId="{5FE8CE35-81BC-4FA1-A38B-CF91463F71A9}" destId="{3C2033C6-1C19-4A6F-8CBF-AE70FA859741}" srcOrd="0" destOrd="0" presId="urn:microsoft.com/office/officeart/2005/8/layout/vList4"/>
    <dgm:cxn modelId="{11F3890D-B455-4EDC-A951-D93E19B30BE8}" type="presOf" srcId="{5028542E-BD86-4C97-97A8-E71AA6C3978D}" destId="{A7CAAF39-0CF7-4253-AB35-D08E0292445E}" srcOrd="0" destOrd="0" presId="urn:microsoft.com/office/officeart/2005/8/layout/vList4"/>
    <dgm:cxn modelId="{BB16AC17-7B1C-4CCC-98B6-1EEAB253D936}" srcId="{3801437B-A385-48DD-84F3-81C36FE46043}" destId="{5B5D0A07-4044-47B1-8FA3-41AB2070302A}" srcOrd="1" destOrd="0" parTransId="{AEF8BE59-5DE7-4BDB-9707-9DA725D0012E}" sibTransId="{2EDF5AF6-D5EB-412B-AD9B-EF227DA32C9E}"/>
    <dgm:cxn modelId="{EF518A19-A234-42D5-8280-7F70BEA91702}" srcId="{3801437B-A385-48DD-84F3-81C36FE46043}" destId="{5FE8CE35-81BC-4FA1-A38B-CF91463F71A9}" srcOrd="3" destOrd="0" parTransId="{43366B11-D874-454B-AA75-FB71D7D120E7}" sibTransId="{1F7373CD-65DD-4B5B-9EF4-A34D3F457EC8}"/>
    <dgm:cxn modelId="{2188495C-27EB-410F-A0C6-7D3F0C366A9A}" srcId="{3801437B-A385-48DD-84F3-81C36FE46043}" destId="{85B9A23A-1E3A-4C29-B217-71D2B52CE774}" srcOrd="2" destOrd="0" parTransId="{F6AA1824-BF00-4461-A189-33F315DA7161}" sibTransId="{DFFF9658-BD11-4C1A-BD2C-FA4C71F2B715}"/>
    <dgm:cxn modelId="{C1638D68-1DFE-4FE3-838C-F954D14D16B0}" type="presOf" srcId="{85B9A23A-1E3A-4C29-B217-71D2B52CE774}" destId="{EFD00B2A-650E-4844-9E22-F45C2946419E}" srcOrd="1" destOrd="0" presId="urn:microsoft.com/office/officeart/2005/8/layout/vList4"/>
    <dgm:cxn modelId="{FB46186C-E624-4DC2-B1CA-24F0780E27D3}" type="presOf" srcId="{5B5D0A07-4044-47B1-8FA3-41AB2070302A}" destId="{56109317-C5D4-4CB6-BB35-7F1A02B01E94}" srcOrd="0" destOrd="0" presId="urn:microsoft.com/office/officeart/2005/8/layout/vList4"/>
    <dgm:cxn modelId="{080EB84C-DFAA-43EE-BE5A-70B52F256039}" type="presOf" srcId="{85B9A23A-1E3A-4C29-B217-71D2B52CE774}" destId="{90E61A40-ACBF-454B-BABD-F184CA04A142}" srcOrd="0" destOrd="0" presId="urn:microsoft.com/office/officeart/2005/8/layout/vList4"/>
    <dgm:cxn modelId="{36C6EE73-3507-45FC-8F6A-AB873900857F}" type="presOf" srcId="{5B5D0A07-4044-47B1-8FA3-41AB2070302A}" destId="{43F8BB4E-3911-4554-9C0D-EBF8D0D35789}" srcOrd="1" destOrd="0" presId="urn:microsoft.com/office/officeart/2005/8/layout/vList4"/>
    <dgm:cxn modelId="{E2F05575-64EA-433A-AF49-17839385CC41}" type="presOf" srcId="{5FE8CE35-81BC-4FA1-A38B-CF91463F71A9}" destId="{60F9FF20-B198-4327-A322-761760B2B94F}" srcOrd="1" destOrd="0" presId="urn:microsoft.com/office/officeart/2005/8/layout/vList4"/>
    <dgm:cxn modelId="{8FABB4C8-A97E-439B-9347-2D0EE4FAEB45}" type="presOf" srcId="{5028542E-BD86-4C97-97A8-E71AA6C3978D}" destId="{DB89C305-636D-4776-9BE3-6B46069D9E51}" srcOrd="1" destOrd="0" presId="urn:microsoft.com/office/officeart/2005/8/layout/vList4"/>
    <dgm:cxn modelId="{720113F0-EFBD-4FDA-990A-B84567828811}" type="presOf" srcId="{3801437B-A385-48DD-84F3-81C36FE46043}" destId="{D63AC05A-2048-40A2-8DDD-A4A1DF8383D0}" srcOrd="0" destOrd="0" presId="urn:microsoft.com/office/officeart/2005/8/layout/vList4"/>
    <dgm:cxn modelId="{A56F5353-17A1-402B-94C0-BA08D1EF355D}" type="presParOf" srcId="{D63AC05A-2048-40A2-8DDD-A4A1DF8383D0}" destId="{83137289-4E52-4510-997E-0C6F5BFAB7C1}" srcOrd="0" destOrd="0" presId="urn:microsoft.com/office/officeart/2005/8/layout/vList4"/>
    <dgm:cxn modelId="{3E1FBF36-B621-42B7-907C-5CC477371F1D}" type="presParOf" srcId="{83137289-4E52-4510-997E-0C6F5BFAB7C1}" destId="{A7CAAF39-0CF7-4253-AB35-D08E0292445E}" srcOrd="0" destOrd="0" presId="urn:microsoft.com/office/officeart/2005/8/layout/vList4"/>
    <dgm:cxn modelId="{CDCD3C26-11A6-4239-9926-7428B741CFB6}" type="presParOf" srcId="{83137289-4E52-4510-997E-0C6F5BFAB7C1}" destId="{0FD0D32D-B951-472B-AA15-D12E6580A50B}" srcOrd="1" destOrd="0" presId="urn:microsoft.com/office/officeart/2005/8/layout/vList4"/>
    <dgm:cxn modelId="{F899A713-2394-4D87-B1C9-F84CBD877D3E}" type="presParOf" srcId="{83137289-4E52-4510-997E-0C6F5BFAB7C1}" destId="{DB89C305-636D-4776-9BE3-6B46069D9E51}" srcOrd="2" destOrd="0" presId="urn:microsoft.com/office/officeart/2005/8/layout/vList4"/>
    <dgm:cxn modelId="{480E18CA-B5BD-46FE-AA15-8ADFDD71BF91}" type="presParOf" srcId="{D63AC05A-2048-40A2-8DDD-A4A1DF8383D0}" destId="{13AF51F1-ED15-488E-91AC-D489932AC2E2}" srcOrd="1" destOrd="0" presId="urn:microsoft.com/office/officeart/2005/8/layout/vList4"/>
    <dgm:cxn modelId="{D9E2FD14-FDFD-4A8E-ABC3-FA53A2E6BCFD}" type="presParOf" srcId="{D63AC05A-2048-40A2-8DDD-A4A1DF8383D0}" destId="{196B3091-4DA3-4965-8A30-CC760FEBBDD1}" srcOrd="2" destOrd="0" presId="urn:microsoft.com/office/officeart/2005/8/layout/vList4"/>
    <dgm:cxn modelId="{E95B4077-F103-45AB-A284-88578E28E55E}" type="presParOf" srcId="{196B3091-4DA3-4965-8A30-CC760FEBBDD1}" destId="{56109317-C5D4-4CB6-BB35-7F1A02B01E94}" srcOrd="0" destOrd="0" presId="urn:microsoft.com/office/officeart/2005/8/layout/vList4"/>
    <dgm:cxn modelId="{17E5737E-353A-467B-97EC-6D032CB476D4}" type="presParOf" srcId="{196B3091-4DA3-4965-8A30-CC760FEBBDD1}" destId="{13D718A0-2733-4725-8B17-0376DDF657E9}" srcOrd="1" destOrd="0" presId="urn:microsoft.com/office/officeart/2005/8/layout/vList4"/>
    <dgm:cxn modelId="{8FCB9B70-D2B6-42E8-BC73-DAB1227373BA}" type="presParOf" srcId="{196B3091-4DA3-4965-8A30-CC760FEBBDD1}" destId="{43F8BB4E-3911-4554-9C0D-EBF8D0D35789}" srcOrd="2" destOrd="0" presId="urn:microsoft.com/office/officeart/2005/8/layout/vList4"/>
    <dgm:cxn modelId="{1FC7E8F2-16B5-4907-B8EF-418F376E098E}" type="presParOf" srcId="{D63AC05A-2048-40A2-8DDD-A4A1DF8383D0}" destId="{AEE9BAB3-9B6B-4FFD-B209-BBE669CB0320}" srcOrd="3" destOrd="0" presId="urn:microsoft.com/office/officeart/2005/8/layout/vList4"/>
    <dgm:cxn modelId="{ABCB4F04-7EE5-4CF2-9A17-94D2FB23352D}" type="presParOf" srcId="{D63AC05A-2048-40A2-8DDD-A4A1DF8383D0}" destId="{059164A1-B5EF-441A-AAE0-B7D41C73F6C2}" srcOrd="4" destOrd="0" presId="urn:microsoft.com/office/officeart/2005/8/layout/vList4"/>
    <dgm:cxn modelId="{F6FCF7C4-0D5F-49B5-A197-6BEC624CA53A}" type="presParOf" srcId="{059164A1-B5EF-441A-AAE0-B7D41C73F6C2}" destId="{90E61A40-ACBF-454B-BABD-F184CA04A142}" srcOrd="0" destOrd="0" presId="urn:microsoft.com/office/officeart/2005/8/layout/vList4"/>
    <dgm:cxn modelId="{9C0EAB73-3879-46A1-AC4B-D496ED07DD59}" type="presParOf" srcId="{059164A1-B5EF-441A-AAE0-B7D41C73F6C2}" destId="{685C0FAE-9606-415C-88CF-CD9EB96075B0}" srcOrd="1" destOrd="0" presId="urn:microsoft.com/office/officeart/2005/8/layout/vList4"/>
    <dgm:cxn modelId="{7E24C0F5-C7A0-4FF5-9842-1593E541E383}" type="presParOf" srcId="{059164A1-B5EF-441A-AAE0-B7D41C73F6C2}" destId="{EFD00B2A-650E-4844-9E22-F45C2946419E}" srcOrd="2" destOrd="0" presId="urn:microsoft.com/office/officeart/2005/8/layout/vList4"/>
    <dgm:cxn modelId="{D95E2734-6C8F-4EBD-AEFD-3C813E5EBD4F}" type="presParOf" srcId="{D63AC05A-2048-40A2-8DDD-A4A1DF8383D0}" destId="{9EA18170-127A-4228-A8CC-D0EF73BFE314}" srcOrd="5" destOrd="0" presId="urn:microsoft.com/office/officeart/2005/8/layout/vList4"/>
    <dgm:cxn modelId="{FEDD6B41-F534-470E-A140-1E72B66D9C33}" type="presParOf" srcId="{D63AC05A-2048-40A2-8DDD-A4A1DF8383D0}" destId="{0EF6806A-0480-449B-991E-604F7F0C0196}" srcOrd="6" destOrd="0" presId="urn:microsoft.com/office/officeart/2005/8/layout/vList4"/>
    <dgm:cxn modelId="{556AD6AA-5709-4162-B18A-F72CE35F98E2}" type="presParOf" srcId="{0EF6806A-0480-449B-991E-604F7F0C0196}" destId="{3C2033C6-1C19-4A6F-8CBF-AE70FA859741}" srcOrd="0" destOrd="0" presId="urn:microsoft.com/office/officeart/2005/8/layout/vList4"/>
    <dgm:cxn modelId="{C16F5C03-9618-4641-8859-4167F5D820DD}" type="presParOf" srcId="{0EF6806A-0480-449B-991E-604F7F0C0196}" destId="{4666AE02-A556-400F-9570-ECC3B6732977}" srcOrd="1" destOrd="0" presId="urn:microsoft.com/office/officeart/2005/8/layout/vList4"/>
    <dgm:cxn modelId="{92B4C120-076B-45BE-9133-2AB756153D4A}" type="presParOf" srcId="{0EF6806A-0480-449B-991E-604F7F0C0196}" destId="{60F9FF20-B198-4327-A322-761760B2B94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CCF55-DB93-4D89-A69A-D23E55EDF830}">
      <dsp:nvSpPr>
        <dsp:cNvPr id="0" name=""/>
        <dsp:cNvSpPr/>
      </dsp:nvSpPr>
      <dsp:spPr>
        <a:xfrm>
          <a:off x="990602" y="2057402"/>
          <a:ext cx="1505611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Your Computer</a:t>
          </a:r>
        </a:p>
      </dsp:txBody>
      <dsp:txXfrm>
        <a:off x="1004287" y="2071087"/>
        <a:ext cx="1478241" cy="439854"/>
      </dsp:txXfrm>
    </dsp:sp>
    <dsp:sp modelId="{DAFEAFEA-C19C-4461-863C-7F8859A4F33D}">
      <dsp:nvSpPr>
        <dsp:cNvPr id="0" name=""/>
        <dsp:cNvSpPr/>
      </dsp:nvSpPr>
      <dsp:spPr>
        <a:xfrm rot="19478887">
          <a:off x="2425678" y="2061755"/>
          <a:ext cx="76508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765086" y="79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9094" y="2050549"/>
        <a:ext cx="38254" cy="38254"/>
      </dsp:txXfrm>
    </dsp:sp>
    <dsp:sp modelId="{DE901B5C-4587-48F5-A5B5-5C0CEC2E145A}">
      <dsp:nvSpPr>
        <dsp:cNvPr id="0" name=""/>
        <dsp:cNvSpPr/>
      </dsp:nvSpPr>
      <dsp:spPr>
        <a:xfrm>
          <a:off x="3120229" y="1614726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Process1</a:t>
          </a:r>
        </a:p>
      </dsp:txBody>
      <dsp:txXfrm>
        <a:off x="3133914" y="1628411"/>
        <a:ext cx="907078" cy="439854"/>
      </dsp:txXfrm>
    </dsp:sp>
    <dsp:sp modelId="{356517A1-951E-4C24-89F9-657D98BE526E}">
      <dsp:nvSpPr>
        <dsp:cNvPr id="0" name=""/>
        <dsp:cNvSpPr/>
      </dsp:nvSpPr>
      <dsp:spPr>
        <a:xfrm rot="17692822">
          <a:off x="3797358" y="1437436"/>
          <a:ext cx="88841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888417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9357" y="1423146"/>
        <a:ext cx="44420" cy="44420"/>
      </dsp:txXfrm>
    </dsp:sp>
    <dsp:sp modelId="{FC446F13-4213-4BB3-B147-972C9C183F78}">
      <dsp:nvSpPr>
        <dsp:cNvPr id="0" name=""/>
        <dsp:cNvSpPr/>
      </dsp:nvSpPr>
      <dsp:spPr>
        <a:xfrm>
          <a:off x="4428457" y="808764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Thread1 In Proc1</a:t>
          </a:r>
        </a:p>
      </dsp:txBody>
      <dsp:txXfrm>
        <a:off x="4442142" y="822449"/>
        <a:ext cx="907078" cy="439854"/>
      </dsp:txXfrm>
    </dsp:sp>
    <dsp:sp modelId="{3F5BC33A-4F8F-49EC-A80B-BFCD12CA7283}">
      <dsp:nvSpPr>
        <dsp:cNvPr id="0" name=""/>
        <dsp:cNvSpPr/>
      </dsp:nvSpPr>
      <dsp:spPr>
        <a:xfrm rot="7746946">
          <a:off x="5135306" y="1142732"/>
          <a:ext cx="27910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79109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67884" y="1143675"/>
        <a:ext cx="13955" cy="13955"/>
      </dsp:txXfrm>
    </dsp:sp>
    <dsp:sp modelId="{30DCDC09-D0F7-480A-A4B9-7B05E0D2D36A}">
      <dsp:nvSpPr>
        <dsp:cNvPr id="0" name=""/>
        <dsp:cNvSpPr/>
      </dsp:nvSpPr>
      <dsp:spPr>
        <a:xfrm>
          <a:off x="5186818" y="1025318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Callstack</a:t>
          </a:r>
          <a:r>
            <a:rPr lang="en-US" sz="1300" kern="1200" dirty="0"/>
            <a:t> of the thread</a:t>
          </a:r>
        </a:p>
      </dsp:txBody>
      <dsp:txXfrm>
        <a:off x="5200503" y="1039003"/>
        <a:ext cx="907078" cy="439854"/>
      </dsp:txXfrm>
    </dsp:sp>
    <dsp:sp modelId="{EB70CA91-C5CD-4517-B0C6-0AF6B59A6DC6}">
      <dsp:nvSpPr>
        <dsp:cNvPr id="0" name=""/>
        <dsp:cNvSpPr/>
      </dsp:nvSpPr>
      <dsp:spPr>
        <a:xfrm rot="18725505">
          <a:off x="5894130" y="739751"/>
          <a:ext cx="137791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377918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48641" y="713224"/>
        <a:ext cx="68895" cy="68895"/>
      </dsp:txXfrm>
    </dsp:sp>
    <dsp:sp modelId="{7F910BC0-B329-40D4-A8F8-0918112B43ED}">
      <dsp:nvSpPr>
        <dsp:cNvPr id="0" name=""/>
        <dsp:cNvSpPr/>
      </dsp:nvSpPr>
      <dsp:spPr>
        <a:xfrm>
          <a:off x="7044912" y="2802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StackFrame1</a:t>
          </a:r>
        </a:p>
      </dsp:txBody>
      <dsp:txXfrm>
        <a:off x="7058597" y="16487"/>
        <a:ext cx="907078" cy="439854"/>
      </dsp:txXfrm>
    </dsp:sp>
    <dsp:sp modelId="{5A2B85F9-D30F-40AB-AF38-170E043ACF00}">
      <dsp:nvSpPr>
        <dsp:cNvPr id="0" name=""/>
        <dsp:cNvSpPr/>
      </dsp:nvSpPr>
      <dsp:spPr>
        <a:xfrm rot="19937176">
          <a:off x="6061421" y="1008405"/>
          <a:ext cx="104333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043335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7006" y="990243"/>
        <a:ext cx="52166" cy="52166"/>
      </dsp:txXfrm>
    </dsp:sp>
    <dsp:sp modelId="{CF7AB87F-ABB9-438C-A395-B261A323919E}">
      <dsp:nvSpPr>
        <dsp:cNvPr id="0" name=""/>
        <dsp:cNvSpPr/>
      </dsp:nvSpPr>
      <dsp:spPr>
        <a:xfrm>
          <a:off x="7044912" y="540110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StackFrame2</a:t>
          </a:r>
        </a:p>
      </dsp:txBody>
      <dsp:txXfrm>
        <a:off x="7058597" y="553795"/>
        <a:ext cx="907078" cy="439854"/>
      </dsp:txXfrm>
    </dsp:sp>
    <dsp:sp modelId="{C1703808-6911-40D5-8477-D39DA97EA5AE}">
      <dsp:nvSpPr>
        <dsp:cNvPr id="0" name=""/>
        <dsp:cNvSpPr/>
      </dsp:nvSpPr>
      <dsp:spPr>
        <a:xfrm rot="193708">
          <a:off x="6120532" y="1277059"/>
          <a:ext cx="92511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925114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9961" y="1261852"/>
        <a:ext cx="46255" cy="46255"/>
      </dsp:txXfrm>
    </dsp:sp>
    <dsp:sp modelId="{B76267B7-6125-406B-B626-1038008795C1}">
      <dsp:nvSpPr>
        <dsp:cNvPr id="0" name=""/>
        <dsp:cNvSpPr/>
      </dsp:nvSpPr>
      <dsp:spPr>
        <a:xfrm>
          <a:off x="7044912" y="1077418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StackFrame3</a:t>
          </a:r>
        </a:p>
      </dsp:txBody>
      <dsp:txXfrm>
        <a:off x="7058597" y="1091103"/>
        <a:ext cx="907078" cy="439854"/>
      </dsp:txXfrm>
    </dsp:sp>
    <dsp:sp modelId="{5842DFD4-C9A2-4D20-ABBF-2D2741737C40}">
      <dsp:nvSpPr>
        <dsp:cNvPr id="0" name=""/>
        <dsp:cNvSpPr/>
      </dsp:nvSpPr>
      <dsp:spPr>
        <a:xfrm rot="1952595">
          <a:off x="6035247" y="1545713"/>
          <a:ext cx="109568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095684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5697" y="1526242"/>
        <a:ext cx="54784" cy="54784"/>
      </dsp:txXfrm>
    </dsp:sp>
    <dsp:sp modelId="{A6C6BCE9-82D2-4E64-89BE-836393991B5A}">
      <dsp:nvSpPr>
        <dsp:cNvPr id="0" name=""/>
        <dsp:cNvSpPr/>
      </dsp:nvSpPr>
      <dsp:spPr>
        <a:xfrm>
          <a:off x="7044912" y="1614726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…</a:t>
          </a:r>
        </a:p>
      </dsp:txBody>
      <dsp:txXfrm>
        <a:off x="7058597" y="1628411"/>
        <a:ext cx="907078" cy="439854"/>
      </dsp:txXfrm>
    </dsp:sp>
    <dsp:sp modelId="{2AA7D265-0A6E-414F-B456-EDE23058BE83}">
      <dsp:nvSpPr>
        <dsp:cNvPr id="0" name=""/>
        <dsp:cNvSpPr/>
      </dsp:nvSpPr>
      <dsp:spPr>
        <a:xfrm rot="3907178">
          <a:off x="3797358" y="2243397"/>
          <a:ext cx="88841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888417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9357" y="2229108"/>
        <a:ext cx="44420" cy="44420"/>
      </dsp:txXfrm>
    </dsp:sp>
    <dsp:sp modelId="{06CB6CF0-9D3A-49B5-A836-0FA1E8BCDD52}">
      <dsp:nvSpPr>
        <dsp:cNvPr id="0" name=""/>
        <dsp:cNvSpPr/>
      </dsp:nvSpPr>
      <dsp:spPr>
        <a:xfrm>
          <a:off x="4428457" y="2420687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Thread2 In Proc1</a:t>
          </a:r>
        </a:p>
      </dsp:txBody>
      <dsp:txXfrm>
        <a:off x="4442142" y="2434372"/>
        <a:ext cx="907078" cy="439854"/>
      </dsp:txXfrm>
    </dsp:sp>
    <dsp:sp modelId="{BD3B2CFA-5488-42A3-A347-0BA29198E668}">
      <dsp:nvSpPr>
        <dsp:cNvPr id="0" name=""/>
        <dsp:cNvSpPr/>
      </dsp:nvSpPr>
      <dsp:spPr>
        <a:xfrm rot="6680150">
          <a:off x="5146661" y="2794068"/>
          <a:ext cx="31711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17112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97289" y="2794061"/>
        <a:ext cx="15855" cy="15855"/>
      </dsp:txXfrm>
    </dsp:sp>
    <dsp:sp modelId="{6C553E87-3314-4081-9B8E-59F1E19257C2}">
      <dsp:nvSpPr>
        <dsp:cNvPr id="0" name=""/>
        <dsp:cNvSpPr/>
      </dsp:nvSpPr>
      <dsp:spPr>
        <a:xfrm>
          <a:off x="5247529" y="2716067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Callstack</a:t>
          </a:r>
          <a:r>
            <a:rPr lang="en-US" sz="1300" kern="1200" dirty="0"/>
            <a:t> of the thread</a:t>
          </a:r>
        </a:p>
      </dsp:txBody>
      <dsp:txXfrm>
        <a:off x="5261214" y="2729752"/>
        <a:ext cx="907078" cy="439854"/>
      </dsp:txXfrm>
    </dsp:sp>
    <dsp:sp modelId="{799828FF-78EE-493A-A30B-E7444B0D4077}">
      <dsp:nvSpPr>
        <dsp:cNvPr id="0" name=""/>
        <dsp:cNvSpPr/>
      </dsp:nvSpPr>
      <dsp:spPr>
        <a:xfrm rot="19609830">
          <a:off x="6097986" y="2659741"/>
          <a:ext cx="103091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030917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87672" y="2641889"/>
        <a:ext cx="51545" cy="51545"/>
      </dsp:txXfrm>
    </dsp:sp>
    <dsp:sp modelId="{52CE4CF1-41C2-465F-B515-9F5C60A2125A}">
      <dsp:nvSpPr>
        <dsp:cNvPr id="0" name=""/>
        <dsp:cNvSpPr/>
      </dsp:nvSpPr>
      <dsp:spPr>
        <a:xfrm>
          <a:off x="7044912" y="2152033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StackFrame1</a:t>
          </a:r>
        </a:p>
      </dsp:txBody>
      <dsp:txXfrm>
        <a:off x="7058597" y="2165718"/>
        <a:ext cx="907078" cy="439854"/>
      </dsp:txXfrm>
    </dsp:sp>
    <dsp:sp modelId="{E7752E51-F621-46D6-9CD4-359AD58CB122}">
      <dsp:nvSpPr>
        <dsp:cNvPr id="0" name=""/>
        <dsp:cNvSpPr/>
      </dsp:nvSpPr>
      <dsp:spPr>
        <a:xfrm rot="21493567">
          <a:off x="6181770" y="2928395"/>
          <a:ext cx="86334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863348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91861" y="2914732"/>
        <a:ext cx="43167" cy="43167"/>
      </dsp:txXfrm>
    </dsp:sp>
    <dsp:sp modelId="{E8E8F00B-E5A2-4A48-B5AB-6608C3C33DE8}">
      <dsp:nvSpPr>
        <dsp:cNvPr id="0" name=""/>
        <dsp:cNvSpPr/>
      </dsp:nvSpPr>
      <dsp:spPr>
        <a:xfrm>
          <a:off x="7044912" y="2689341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StackFrame2</a:t>
          </a:r>
        </a:p>
      </dsp:txBody>
      <dsp:txXfrm>
        <a:off x="7058597" y="2703026"/>
        <a:ext cx="907078" cy="439854"/>
      </dsp:txXfrm>
    </dsp:sp>
    <dsp:sp modelId="{61A347F8-D5B3-4032-B022-1B517B11C49A}">
      <dsp:nvSpPr>
        <dsp:cNvPr id="0" name=""/>
        <dsp:cNvSpPr/>
      </dsp:nvSpPr>
      <dsp:spPr>
        <a:xfrm rot="3898540">
          <a:off x="2049563" y="2984523"/>
          <a:ext cx="154819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548190" y="79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4954" y="2953739"/>
        <a:ext cx="77409" cy="77409"/>
      </dsp:txXfrm>
    </dsp:sp>
    <dsp:sp modelId="{9D798A3E-3ABE-4CD1-85E4-C8E52AE88F31}">
      <dsp:nvSpPr>
        <dsp:cNvPr id="0" name=""/>
        <dsp:cNvSpPr/>
      </dsp:nvSpPr>
      <dsp:spPr>
        <a:xfrm>
          <a:off x="3151103" y="3460261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Process2</a:t>
          </a:r>
        </a:p>
      </dsp:txBody>
      <dsp:txXfrm>
        <a:off x="3164788" y="3473946"/>
        <a:ext cx="907078" cy="439854"/>
      </dsp:txXfrm>
    </dsp:sp>
    <dsp:sp modelId="{D9082387-2390-41C3-8C85-42A54E518C06}">
      <dsp:nvSpPr>
        <dsp:cNvPr id="0" name=""/>
        <dsp:cNvSpPr/>
      </dsp:nvSpPr>
      <dsp:spPr>
        <a:xfrm rot="350091">
          <a:off x="4084659" y="3703473"/>
          <a:ext cx="34469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44691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387" y="3702777"/>
        <a:ext cx="17234" cy="17234"/>
      </dsp:txXfrm>
    </dsp:sp>
    <dsp:sp modelId="{49CD1F51-1655-4EF0-A8E9-41368C7604D3}">
      <dsp:nvSpPr>
        <dsp:cNvPr id="0" name=""/>
        <dsp:cNvSpPr/>
      </dsp:nvSpPr>
      <dsp:spPr>
        <a:xfrm>
          <a:off x="4428457" y="3495303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Thread1 In Proc2</a:t>
          </a:r>
        </a:p>
      </dsp:txBody>
      <dsp:txXfrm>
        <a:off x="4442142" y="3508988"/>
        <a:ext cx="907078" cy="439854"/>
      </dsp:txXfrm>
    </dsp:sp>
    <dsp:sp modelId="{80B896F7-3983-4ED5-8722-8BDB44ADCDFE}">
      <dsp:nvSpPr>
        <dsp:cNvPr id="0" name=""/>
        <dsp:cNvSpPr/>
      </dsp:nvSpPr>
      <dsp:spPr>
        <a:xfrm rot="7491628">
          <a:off x="5120826" y="3847387"/>
          <a:ext cx="30807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08071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67160" y="3847607"/>
        <a:ext cx="15403" cy="15403"/>
      </dsp:txXfrm>
    </dsp:sp>
    <dsp:sp modelId="{6DDE8A51-36B1-4F2B-86F9-FA1E386D80C8}">
      <dsp:nvSpPr>
        <dsp:cNvPr id="0" name=""/>
        <dsp:cNvSpPr/>
      </dsp:nvSpPr>
      <dsp:spPr>
        <a:xfrm>
          <a:off x="5186818" y="3748090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Callstack</a:t>
          </a:r>
          <a:r>
            <a:rPr lang="en-US" sz="1300" kern="1200" dirty="0"/>
            <a:t> of the thread</a:t>
          </a:r>
        </a:p>
      </dsp:txBody>
      <dsp:txXfrm>
        <a:off x="5200503" y="3761775"/>
        <a:ext cx="907078" cy="439854"/>
      </dsp:txXfrm>
    </dsp:sp>
    <dsp:sp modelId="{E18093A1-0312-444D-9AD3-D0CBC7B29F1C}">
      <dsp:nvSpPr>
        <dsp:cNvPr id="0" name=""/>
        <dsp:cNvSpPr/>
      </dsp:nvSpPr>
      <dsp:spPr>
        <a:xfrm rot="19833196">
          <a:off x="6052754" y="3713061"/>
          <a:ext cx="106067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060670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6572" y="3694465"/>
        <a:ext cx="53033" cy="53033"/>
      </dsp:txXfrm>
    </dsp:sp>
    <dsp:sp modelId="{E49D3225-BF1B-4F1B-BA65-B9C779E56006}">
      <dsp:nvSpPr>
        <dsp:cNvPr id="0" name=""/>
        <dsp:cNvSpPr/>
      </dsp:nvSpPr>
      <dsp:spPr>
        <a:xfrm>
          <a:off x="7044912" y="3226649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StackFrame1</a:t>
          </a:r>
        </a:p>
      </dsp:txBody>
      <dsp:txXfrm>
        <a:off x="7058597" y="3240334"/>
        <a:ext cx="907078" cy="439854"/>
      </dsp:txXfrm>
    </dsp:sp>
    <dsp:sp modelId="{D4BEF356-6AE5-4BB3-B4D3-C112968F70E9}">
      <dsp:nvSpPr>
        <dsp:cNvPr id="0" name=""/>
        <dsp:cNvSpPr/>
      </dsp:nvSpPr>
      <dsp:spPr>
        <a:xfrm rot="59050">
          <a:off x="6121198" y="3981714"/>
          <a:ext cx="92378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923782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9995" y="3966541"/>
        <a:ext cx="46189" cy="46189"/>
      </dsp:txXfrm>
    </dsp:sp>
    <dsp:sp modelId="{9DA6BAE0-48BD-49C9-969B-4DD5F3819C67}">
      <dsp:nvSpPr>
        <dsp:cNvPr id="0" name=""/>
        <dsp:cNvSpPr/>
      </dsp:nvSpPr>
      <dsp:spPr>
        <a:xfrm>
          <a:off x="7044912" y="3763957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StackFrame2</a:t>
          </a:r>
        </a:p>
      </dsp:txBody>
      <dsp:txXfrm>
        <a:off x="7058597" y="3777642"/>
        <a:ext cx="907078" cy="439854"/>
      </dsp:txXfrm>
    </dsp:sp>
    <dsp:sp modelId="{8A412EE7-6C02-4B0B-B8BB-547BB93B5DA4}">
      <dsp:nvSpPr>
        <dsp:cNvPr id="0" name=""/>
        <dsp:cNvSpPr/>
      </dsp:nvSpPr>
      <dsp:spPr>
        <a:xfrm rot="4369672">
          <a:off x="3676288" y="4240781"/>
          <a:ext cx="116143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161431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7968" y="4219666"/>
        <a:ext cx="58071" cy="58071"/>
      </dsp:txXfrm>
    </dsp:sp>
    <dsp:sp modelId="{174F2F72-79CF-4C2E-8D05-B98E50EB190C}">
      <dsp:nvSpPr>
        <dsp:cNvPr id="0" name=""/>
        <dsp:cNvSpPr/>
      </dsp:nvSpPr>
      <dsp:spPr>
        <a:xfrm>
          <a:off x="4428457" y="4569919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Thread2 In Proc2</a:t>
          </a:r>
        </a:p>
      </dsp:txBody>
      <dsp:txXfrm>
        <a:off x="4442142" y="4583604"/>
        <a:ext cx="907078" cy="439854"/>
      </dsp:txXfrm>
    </dsp:sp>
    <dsp:sp modelId="{F317C547-10E6-4977-B38D-7B445A77FB91}">
      <dsp:nvSpPr>
        <dsp:cNvPr id="0" name=""/>
        <dsp:cNvSpPr/>
      </dsp:nvSpPr>
      <dsp:spPr>
        <a:xfrm rot="7797207">
          <a:off x="5137757" y="4900709"/>
          <a:ext cx="27420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74209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68006" y="4901775"/>
        <a:ext cx="13710" cy="13710"/>
      </dsp:txXfrm>
    </dsp:sp>
    <dsp:sp modelId="{5474BA87-2B98-43D9-9CA8-202DCBE870F0}">
      <dsp:nvSpPr>
        <dsp:cNvPr id="0" name=""/>
        <dsp:cNvSpPr/>
      </dsp:nvSpPr>
      <dsp:spPr>
        <a:xfrm>
          <a:off x="5186818" y="4780118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Callstack</a:t>
          </a:r>
          <a:r>
            <a:rPr lang="en-US" sz="1300" kern="1200" dirty="0"/>
            <a:t> of the thread</a:t>
          </a:r>
        </a:p>
      </dsp:txBody>
      <dsp:txXfrm>
        <a:off x="5200503" y="4793803"/>
        <a:ext cx="907078" cy="439854"/>
      </dsp:txXfrm>
    </dsp:sp>
    <dsp:sp modelId="{3F189D21-71AD-403B-8110-E5C37E140565}">
      <dsp:nvSpPr>
        <dsp:cNvPr id="0" name=""/>
        <dsp:cNvSpPr/>
      </dsp:nvSpPr>
      <dsp:spPr>
        <a:xfrm rot="19955763">
          <a:off x="6062891" y="4766382"/>
          <a:ext cx="104039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040395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7079" y="4748294"/>
        <a:ext cx="52019" cy="52019"/>
      </dsp:txXfrm>
    </dsp:sp>
    <dsp:sp modelId="{B4AE64BB-FDA8-4546-AD79-EA79B97D6C37}">
      <dsp:nvSpPr>
        <dsp:cNvPr id="0" name=""/>
        <dsp:cNvSpPr/>
      </dsp:nvSpPr>
      <dsp:spPr>
        <a:xfrm>
          <a:off x="7044912" y="4301265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StackFrame1</a:t>
          </a:r>
        </a:p>
      </dsp:txBody>
      <dsp:txXfrm>
        <a:off x="7058597" y="4314950"/>
        <a:ext cx="907078" cy="439854"/>
      </dsp:txXfrm>
    </dsp:sp>
    <dsp:sp modelId="{1DD55F83-CC48-497D-9F23-493BCAF73672}">
      <dsp:nvSpPr>
        <dsp:cNvPr id="0" name=""/>
        <dsp:cNvSpPr/>
      </dsp:nvSpPr>
      <dsp:spPr>
        <a:xfrm rot="217274">
          <a:off x="6120342" y="5035036"/>
          <a:ext cx="92549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925494" y="79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59952" y="5019820"/>
        <a:ext cx="46274" cy="46274"/>
      </dsp:txXfrm>
    </dsp:sp>
    <dsp:sp modelId="{1CABD88E-CFE8-455D-99AB-1CAA270AFA0C}">
      <dsp:nvSpPr>
        <dsp:cNvPr id="0" name=""/>
        <dsp:cNvSpPr/>
      </dsp:nvSpPr>
      <dsp:spPr>
        <a:xfrm>
          <a:off x="7044912" y="4838573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StackFrame2</a:t>
          </a:r>
        </a:p>
      </dsp:txBody>
      <dsp:txXfrm>
        <a:off x="7058597" y="4852258"/>
        <a:ext cx="907078" cy="439854"/>
      </dsp:txXfrm>
    </dsp:sp>
    <dsp:sp modelId="{E0734177-B48A-406E-9652-F69A7238192E}">
      <dsp:nvSpPr>
        <dsp:cNvPr id="0" name=""/>
        <dsp:cNvSpPr/>
      </dsp:nvSpPr>
      <dsp:spPr>
        <a:xfrm rot="4563125">
          <a:off x="1513797" y="3539351"/>
          <a:ext cx="2588848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588848" y="79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743500" y="3482551"/>
        <a:ext cx="129442" cy="129442"/>
      </dsp:txXfrm>
    </dsp:sp>
    <dsp:sp modelId="{C1030842-D129-4C12-967A-858949D791E3}">
      <dsp:nvSpPr>
        <dsp:cNvPr id="0" name=""/>
        <dsp:cNvSpPr/>
      </dsp:nvSpPr>
      <dsp:spPr>
        <a:xfrm>
          <a:off x="3120229" y="4569919"/>
          <a:ext cx="934448" cy="4672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…</a:t>
          </a:r>
        </a:p>
      </dsp:txBody>
      <dsp:txXfrm>
        <a:off x="3133914" y="4583604"/>
        <a:ext cx="907078" cy="439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AAF39-0CF7-4253-AB35-D08E0292445E}">
      <dsp:nvSpPr>
        <dsp:cNvPr id="0" name=""/>
        <dsp:cNvSpPr/>
      </dsp:nvSpPr>
      <dsp:spPr>
        <a:xfrm>
          <a:off x="0" y="0"/>
          <a:ext cx="7162800" cy="1062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p3d extrusionH="152250"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  <a:sp3d extrusionH="28000" prstMaterial="matte"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Arguments Passed</a:t>
          </a:r>
        </a:p>
      </dsp:txBody>
      <dsp:txXfrm>
        <a:off x="1538823" y="0"/>
        <a:ext cx="5623976" cy="1062632"/>
      </dsp:txXfrm>
    </dsp:sp>
    <dsp:sp modelId="{0FD0D32D-B951-472B-AA15-D12E6580A50B}">
      <dsp:nvSpPr>
        <dsp:cNvPr id="0" name=""/>
        <dsp:cNvSpPr/>
      </dsp:nvSpPr>
      <dsp:spPr>
        <a:xfrm>
          <a:off x="106263" y="106263"/>
          <a:ext cx="1432560" cy="850106"/>
        </a:xfrm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09317-C5D4-4CB6-BB35-7F1A02B01E94}">
      <dsp:nvSpPr>
        <dsp:cNvPr id="0" name=""/>
        <dsp:cNvSpPr/>
      </dsp:nvSpPr>
      <dsp:spPr>
        <a:xfrm>
          <a:off x="0" y="1168896"/>
          <a:ext cx="7162800" cy="1062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p3d extrusionH="152250"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  <a:sp3d extrusionH="28000" prstMaterial="matte"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Return Address</a:t>
          </a:r>
        </a:p>
      </dsp:txBody>
      <dsp:txXfrm>
        <a:off x="1538823" y="1168896"/>
        <a:ext cx="5623976" cy="1062632"/>
      </dsp:txXfrm>
    </dsp:sp>
    <dsp:sp modelId="{13D718A0-2733-4725-8B17-0376DDF657E9}">
      <dsp:nvSpPr>
        <dsp:cNvPr id="0" name=""/>
        <dsp:cNvSpPr/>
      </dsp:nvSpPr>
      <dsp:spPr>
        <a:xfrm>
          <a:off x="152406" y="1219196"/>
          <a:ext cx="1432560" cy="850106"/>
        </a:xfrm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61A40-ACBF-454B-BABD-F184CA04A142}">
      <dsp:nvSpPr>
        <dsp:cNvPr id="0" name=""/>
        <dsp:cNvSpPr/>
      </dsp:nvSpPr>
      <dsp:spPr>
        <a:xfrm>
          <a:off x="0" y="2337792"/>
          <a:ext cx="7162800" cy="1062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p3d extrusionH="152250"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  <a:sp3d extrusionH="28000" prstMaterial="matte"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Saved EBP</a:t>
          </a:r>
        </a:p>
      </dsp:txBody>
      <dsp:txXfrm>
        <a:off x="1538823" y="2337792"/>
        <a:ext cx="5623976" cy="1062632"/>
      </dsp:txXfrm>
    </dsp:sp>
    <dsp:sp modelId="{685C0FAE-9606-415C-88CF-CD9EB96075B0}">
      <dsp:nvSpPr>
        <dsp:cNvPr id="0" name=""/>
        <dsp:cNvSpPr/>
      </dsp:nvSpPr>
      <dsp:spPr>
        <a:xfrm>
          <a:off x="106263" y="2444055"/>
          <a:ext cx="1432560" cy="850106"/>
        </a:xfrm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033C6-1C19-4A6F-8CBF-AE70FA859741}">
      <dsp:nvSpPr>
        <dsp:cNvPr id="0" name=""/>
        <dsp:cNvSpPr/>
      </dsp:nvSpPr>
      <dsp:spPr>
        <a:xfrm>
          <a:off x="0" y="3506688"/>
          <a:ext cx="7162800" cy="10626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152250"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  <a:sp3d extrusionH="28000" prstMaterial="matte"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LocalVariables</a:t>
          </a:r>
          <a:endParaRPr lang="en-US" sz="4900" kern="1200" dirty="0"/>
        </a:p>
      </dsp:txBody>
      <dsp:txXfrm>
        <a:off x="1538823" y="3506688"/>
        <a:ext cx="5623976" cy="1062632"/>
      </dsp:txXfrm>
    </dsp:sp>
    <dsp:sp modelId="{4666AE02-A556-400F-9570-ECC3B6732977}">
      <dsp:nvSpPr>
        <dsp:cNvPr id="0" name=""/>
        <dsp:cNvSpPr/>
      </dsp:nvSpPr>
      <dsp:spPr>
        <a:xfrm>
          <a:off x="106263" y="3612951"/>
          <a:ext cx="1432560" cy="850106"/>
        </a:xfrm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9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9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3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6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315200" cy="2387600"/>
          </a:xfrm>
        </p:spPr>
        <p:txBody>
          <a:bodyPr/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– </a:t>
            </a:r>
            <a:r>
              <a:rPr lang="en-US" dirty="0" err="1"/>
              <a:t>dv</a:t>
            </a:r>
            <a:r>
              <a:rPr lang="en-US" dirty="0"/>
              <a:t> .frame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602038"/>
            <a:ext cx="36576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dv</a:t>
            </a:r>
            <a:r>
              <a:rPr lang="en-US" dirty="0"/>
              <a:t> command will give incorrect result in fast calling convention and calling conventions similar to that - like 64 bit calling conventions.</a:t>
            </a:r>
          </a:p>
          <a:p>
            <a:r>
              <a:rPr lang="en-US" dirty="0"/>
              <a:t>So this limits the user of .frame command as well.</a:t>
            </a:r>
          </a:p>
          <a:p>
            <a:r>
              <a:rPr lang="en-US" dirty="0"/>
              <a:t>Works best in the case of x86 calling convention with each frame has the saved </a:t>
            </a:r>
            <a:r>
              <a:rPr lang="en-US" dirty="0" err="1"/>
              <a:t>ebp</a:t>
            </a:r>
            <a:r>
              <a:rPr lang="en-US" dirty="0"/>
              <a:t> ( no frame pointer optimization).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Stack frame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304800" y="1295400"/>
          <a:ext cx="92202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371600"/>
          <a:ext cx="716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.frame &lt;</a:t>
            </a:r>
            <a:r>
              <a:rPr lang="en-US" dirty="0" err="1"/>
              <a:t>framenumber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 to the given frame.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Dump locals and arguments passed for the current frame.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</a:t>
            </a:r>
            <a:r>
              <a:rPr lang="en-US" dirty="0" err="1"/>
              <a:t>kM</a:t>
            </a:r>
            <a:r>
              <a:rPr lang="en-US" dirty="0"/>
              <a:t> which has the DML for both .frame and </a:t>
            </a:r>
            <a:r>
              <a:rPr lang="en-US" dirty="0" err="1"/>
              <a:t>dv</a:t>
            </a:r>
            <a:r>
              <a:rPr lang="en-US" dirty="0"/>
              <a:t> combined.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frame</a:t>
            </a:r>
          </a:p>
          <a:p>
            <a:r>
              <a:rPr lang="en-US" dirty="0"/>
              <a:t>.frame</a:t>
            </a:r>
          </a:p>
          <a:p>
            <a:r>
              <a:rPr lang="en-US" dirty="0" err="1"/>
              <a:t>dv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675731"/>
            <a:ext cx="58293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126</TotalTime>
  <Words>173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SlideTemplate_A_Typical_Deck</vt:lpstr>
      <vt:lpstr>Basic commands for Windbg – dv .frame</vt:lpstr>
      <vt:lpstr>Note</vt:lpstr>
      <vt:lpstr>Concept of Stack frame</vt:lpstr>
      <vt:lpstr>Stack Frame</vt:lpstr>
      <vt:lpstr>.frame &lt;framenumber&gt;</vt:lpstr>
      <vt:lpstr>dv</vt:lpstr>
      <vt:lpstr>Demo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3</cp:revision>
  <dcterms:created xsi:type="dcterms:W3CDTF">2006-08-16T00:00:00Z</dcterms:created>
  <dcterms:modified xsi:type="dcterms:W3CDTF">2018-11-30T05:08:47Z</dcterms:modified>
</cp:coreProperties>
</file>