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4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3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9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8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6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5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9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8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8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6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1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2363"/>
            <a:ext cx="7696200" cy="2387600"/>
          </a:xfrm>
        </p:spPr>
        <p:txBody>
          <a:bodyPr>
            <a:normAutofit/>
          </a:bodyPr>
          <a:lstStyle/>
          <a:p>
            <a:r>
              <a:rPr lang="en-US" dirty="0"/>
              <a:t>Basic commands for </a:t>
            </a:r>
            <a:r>
              <a:rPr lang="en-US" dirty="0" err="1"/>
              <a:t>Windbg</a:t>
            </a:r>
            <a:r>
              <a:rPr lang="en-US" dirty="0"/>
              <a:t> – s for search memory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602038"/>
            <a:ext cx="3429000" cy="1655762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Anand</a:t>
            </a:r>
            <a:r>
              <a:rPr lang="en-US" dirty="0"/>
              <a:t> George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 – Search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in the memory for a particular character or a pattern or number.</a:t>
            </a:r>
          </a:p>
          <a:p>
            <a:r>
              <a:rPr lang="en-US" dirty="0"/>
              <a:t>In user mode the command can cover the entire committed memory in the user mode.</a:t>
            </a:r>
          </a:p>
          <a:p>
            <a:r>
              <a:rPr lang="en-US" dirty="0"/>
              <a:t>In kernel mode the command can cover the committed memory of both user mode ( of current process ) and kernel mode.</a:t>
            </a:r>
          </a:p>
          <a:p>
            <a:r>
              <a:rPr lang="en-US" dirty="0"/>
              <a:t>Very useful command and there are some very intuitive ways using it.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/>
          <a:lstStyle/>
          <a:p>
            <a:r>
              <a:rPr lang="en-US" dirty="0"/>
              <a:t>Inputs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/>
              <a:t>String or number to search</a:t>
            </a:r>
          </a:p>
          <a:p>
            <a:r>
              <a:rPr lang="en-US" dirty="0"/>
              <a:t>From Address which show the memory address from where the search should being.</a:t>
            </a:r>
          </a:p>
          <a:p>
            <a:r>
              <a:rPr lang="en-US" dirty="0"/>
              <a:t>To Address which shows the memory address from where the search should end.</a:t>
            </a:r>
          </a:p>
          <a:p>
            <a:r>
              <a:rPr lang="en-US" dirty="0"/>
              <a:t>Some more like type of the value to be search etc.</a:t>
            </a:r>
          </a:p>
          <a:p>
            <a:pPr>
              <a:buNone/>
            </a:pPr>
            <a:endParaRPr lang="en-US" sz="4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4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Output </a:t>
            </a:r>
          </a:p>
          <a:p>
            <a:pPr>
              <a:buNone/>
            </a:pPr>
            <a:r>
              <a:rPr lang="en-US" dirty="0"/>
              <a:t>	Is the address(</a:t>
            </a:r>
            <a:r>
              <a:rPr lang="en-US" dirty="0" err="1"/>
              <a:t>es</a:t>
            </a:r>
            <a:r>
              <a:rPr lang="en-US" dirty="0"/>
              <a:t>) at which above conditions met.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 0012ff40 L20 'H' 'e' 'l' 'l' 'o‘</a:t>
            </a:r>
          </a:p>
          <a:p>
            <a:r>
              <a:rPr lang="pt-BR" dirty="0"/>
              <a:t>s 0 L</a:t>
            </a:r>
            <a:r>
              <a:rPr lang="pt-BR" dirty="0">
                <a:solidFill>
                  <a:srgbClr val="FF0000"/>
                </a:solidFill>
              </a:rPr>
              <a:t>?</a:t>
            </a:r>
            <a:r>
              <a:rPr lang="pt-BR" dirty="0"/>
              <a:t>7fffffff 'H' 'e' 'l' 'l' 'o'</a:t>
            </a:r>
            <a:endParaRPr lang="en-US" dirty="0"/>
          </a:p>
          <a:p>
            <a:r>
              <a:rPr lang="en-US" dirty="0"/>
              <a:t>s </a:t>
            </a:r>
            <a:r>
              <a:rPr lang="en-US" dirty="0">
                <a:solidFill>
                  <a:srgbClr val="FF0000"/>
                </a:solidFill>
              </a:rPr>
              <a:t>-a </a:t>
            </a:r>
            <a:r>
              <a:rPr lang="en-US" dirty="0"/>
              <a:t>0012ff40 L20 "Hello“</a:t>
            </a:r>
          </a:p>
          <a:p>
            <a:r>
              <a:rPr lang="en-US" dirty="0"/>
              <a:t>s </a:t>
            </a:r>
            <a:r>
              <a:rPr lang="en-US" dirty="0">
                <a:solidFill>
                  <a:srgbClr val="FF0000"/>
                </a:solidFill>
              </a:rPr>
              <a:t>-d </a:t>
            </a:r>
            <a:r>
              <a:rPr lang="en-US" dirty="0"/>
              <a:t>0012ff40 L20 'VUTS'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memory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971800"/>
            <a:ext cx="598170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Template_A_Typical_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SlideTemplate_A_Typical_Deck</Template>
  <TotalTime>52</TotalTime>
  <Words>179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SlideTemplate_A_Typical_Deck</vt:lpstr>
      <vt:lpstr>Basic commands for Windbg – s for search memory</vt:lpstr>
      <vt:lpstr>S – Search memory</vt:lpstr>
      <vt:lpstr>Inputs</vt:lpstr>
      <vt:lpstr>Sample</vt:lpstr>
      <vt:lpstr>Demo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commands for Windbg - k</dc:title>
  <dc:creator>anand</dc:creator>
  <cp:lastModifiedBy>Jovi</cp:lastModifiedBy>
  <cp:revision>5</cp:revision>
  <dcterms:created xsi:type="dcterms:W3CDTF">2006-08-16T00:00:00Z</dcterms:created>
  <dcterms:modified xsi:type="dcterms:W3CDTF">2018-11-30T05:12:16Z</dcterms:modified>
</cp:coreProperties>
</file>