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2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7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0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0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3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1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5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5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8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315200" cy="2387600"/>
          </a:xfrm>
        </p:spPr>
        <p:txBody>
          <a:bodyPr/>
          <a:lstStyle/>
          <a:p>
            <a:r>
              <a:rPr lang="en-US" dirty="0"/>
              <a:t>Basic commands for </a:t>
            </a:r>
            <a:r>
              <a:rPr lang="en-US" dirty="0" err="1"/>
              <a:t>Windbg</a:t>
            </a:r>
            <a:r>
              <a:rPr lang="en-US" dirty="0"/>
              <a:t> - 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602038"/>
            <a:ext cx="3886200" cy="1655762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Anand</a:t>
            </a:r>
            <a:r>
              <a:rPr lang="en-US" dirty="0"/>
              <a:t> George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e* or edit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Very useful command </a:t>
            </a:r>
          </a:p>
          <a:p>
            <a:pPr lvl="1"/>
            <a:r>
              <a:rPr lang="en-US" dirty="0"/>
              <a:t>White box testing the products.</a:t>
            </a:r>
          </a:p>
          <a:p>
            <a:pPr lvl="1"/>
            <a:r>
              <a:rPr lang="en-US" dirty="0"/>
              <a:t>For penetration security testing.</a:t>
            </a:r>
          </a:p>
          <a:p>
            <a:pPr lvl="1"/>
            <a:r>
              <a:rPr lang="en-US" dirty="0"/>
              <a:t>Checking fixes.</a:t>
            </a:r>
          </a:p>
          <a:p>
            <a:pPr lvl="1"/>
            <a:r>
              <a:rPr lang="en-US" dirty="0"/>
              <a:t>Depicts the real power of a debugger.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Edit memory e</a:t>
            </a:r>
          </a:p>
          <a:p>
            <a:r>
              <a:rPr lang="en-US" dirty="0"/>
              <a:t>r commands similar behavior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514600"/>
            <a:ext cx="628650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Template_A_Typical_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SlideTemplate_A_Typical_Deck</Template>
  <TotalTime>432</TotalTime>
  <Words>50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SlideTemplate_A_Typical_Deck</vt:lpstr>
      <vt:lpstr>Basic commands for Windbg - e</vt:lpstr>
      <vt:lpstr>e* or edit memory</vt:lpstr>
      <vt:lpstr>Demo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commands for Windbg - k</dc:title>
  <dc:creator>anand</dc:creator>
  <cp:lastModifiedBy>Jovi</cp:lastModifiedBy>
  <cp:revision>4</cp:revision>
  <dcterms:created xsi:type="dcterms:W3CDTF">2006-08-16T00:00:00Z</dcterms:created>
  <dcterms:modified xsi:type="dcterms:W3CDTF">2018-11-30T05:13:50Z</dcterms:modified>
</cp:coreProperties>
</file>