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1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7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8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6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9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7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5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1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k:@MSITStore:C:\Users\anand\Desktop\x86\debugger.chm::/debugger/using_workspace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315200" cy="2387600"/>
          </a:xfrm>
        </p:spPr>
        <p:txBody>
          <a:bodyPr>
            <a:normAutofit/>
          </a:bodyPr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breakpoints Part 3 - </a:t>
            </a:r>
            <a:r>
              <a:rPr lang="en-US" dirty="0" err="1"/>
              <a:t>bu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657600"/>
            <a:ext cx="5486400" cy="1655762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F9</a:t>
            </a:r>
          </a:p>
          <a:p>
            <a:r>
              <a:rPr lang="en-US" dirty="0" err="1"/>
              <a:t>bp</a:t>
            </a:r>
            <a:endParaRPr lang="en-US" dirty="0"/>
          </a:p>
          <a:p>
            <a:r>
              <a:rPr lang="en-US" dirty="0" err="1"/>
              <a:t>bm</a:t>
            </a:r>
            <a:endParaRPr lang="en-US" dirty="0"/>
          </a:p>
          <a:p>
            <a:r>
              <a:rPr lang="en-US" dirty="0" err="1"/>
              <a:t>bu</a:t>
            </a:r>
            <a:endParaRPr lang="en-US" dirty="0"/>
          </a:p>
          <a:p>
            <a:r>
              <a:rPr lang="en-US" dirty="0" err="1"/>
              <a:t>ba</a:t>
            </a:r>
            <a:endParaRPr lang="en-US" dirty="0"/>
          </a:p>
          <a:p>
            <a:r>
              <a:rPr lang="en-US" dirty="0" err="1"/>
              <a:t>bd</a:t>
            </a:r>
            <a:r>
              <a:rPr lang="en-US" dirty="0"/>
              <a:t>*</a:t>
            </a:r>
          </a:p>
          <a:p>
            <a:r>
              <a:rPr lang="en-US" dirty="0" err="1"/>
              <a:t>bl</a:t>
            </a:r>
            <a:r>
              <a:rPr lang="en-US" dirty="0"/>
              <a:t>*</a:t>
            </a:r>
          </a:p>
          <a:p>
            <a:r>
              <a:rPr lang="en-US" dirty="0"/>
              <a:t>be</a:t>
            </a:r>
          </a:p>
          <a:p>
            <a:r>
              <a:rPr lang="en-US" dirty="0"/>
              <a:t>.</a:t>
            </a:r>
            <a:r>
              <a:rPr lang="en-US" dirty="0" err="1"/>
              <a:t>bpcmds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</a:t>
            </a:r>
            <a:r>
              <a:rPr lang="en-US" dirty="0"/>
              <a:t> - Unresolved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 point before a binary is loaded.</a:t>
            </a:r>
          </a:p>
          <a:p>
            <a:r>
              <a:rPr lang="en-US" dirty="0"/>
              <a:t>We cannot use BP as we don’t have the function address as binary is not yet load in the memory.</a:t>
            </a:r>
          </a:p>
          <a:p>
            <a:r>
              <a:rPr lang="en-US" dirty="0"/>
              <a:t>More rigorous demo when we discuss drivers and </a:t>
            </a:r>
            <a:r>
              <a:rPr lang="en-US" dirty="0" err="1"/>
              <a:t>dlls</a:t>
            </a:r>
            <a:r>
              <a:rPr lang="en-US" dirty="0"/>
              <a:t>.</a:t>
            </a:r>
          </a:p>
          <a:p>
            <a:r>
              <a:rPr lang="en-US" dirty="0"/>
              <a:t>Very frequently used to break in to the </a:t>
            </a:r>
            <a:r>
              <a:rPr lang="en-US" dirty="0" err="1"/>
              <a:t>DriverEntry</a:t>
            </a:r>
            <a:r>
              <a:rPr lang="en-US" dirty="0"/>
              <a:t> of a kernel driver which is yet to be loaded.</a:t>
            </a:r>
          </a:p>
          <a:p>
            <a:r>
              <a:rPr lang="en-US" dirty="0"/>
              <a:t>Alternative for </a:t>
            </a:r>
            <a:r>
              <a:rPr lang="en-US" dirty="0" err="1"/>
              <a:t>bu</a:t>
            </a:r>
            <a:r>
              <a:rPr lang="en-US" dirty="0"/>
              <a:t> would be break on load event ( we are yet to see ) and then a </a:t>
            </a:r>
            <a:r>
              <a:rPr lang="en-US" dirty="0" err="1"/>
              <a:t>bp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Three primary differences between </a:t>
            </a:r>
            <a:r>
              <a:rPr lang="en-US" sz="3200" b="1" dirty="0" err="1"/>
              <a:t>bp</a:t>
            </a:r>
            <a:r>
              <a:rPr lang="en-US" sz="3200" dirty="0"/>
              <a:t> breakpoints and </a:t>
            </a:r>
            <a:r>
              <a:rPr lang="en-US" sz="3200" b="1" dirty="0" err="1"/>
              <a:t>bu</a:t>
            </a:r>
            <a:r>
              <a:rPr lang="en-US" sz="3200" dirty="0"/>
              <a:t> breakpoints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 err="1"/>
              <a:t>bp</a:t>
            </a:r>
            <a:r>
              <a:rPr lang="en-US" dirty="0"/>
              <a:t> breakpoint location is always converted to an address. If a module change moves the code at which a </a:t>
            </a:r>
            <a:r>
              <a:rPr lang="en-US" b="1" dirty="0" err="1"/>
              <a:t>bp</a:t>
            </a:r>
            <a:r>
              <a:rPr lang="en-US" dirty="0"/>
              <a:t> breakpoint was set, the breakpoint remains at the same address. On the other hand, a </a:t>
            </a:r>
            <a:r>
              <a:rPr lang="en-US" b="1" dirty="0" err="1"/>
              <a:t>bu</a:t>
            </a:r>
            <a:r>
              <a:rPr lang="en-US" dirty="0"/>
              <a:t> breakpoint remains associated with the symbolic value (typically a symbol plus an offset) that was used, and it tracks this symbolic location even if its address changes.</a:t>
            </a:r>
          </a:p>
          <a:p>
            <a:r>
              <a:rPr lang="en-US" dirty="0"/>
              <a:t>If a </a:t>
            </a:r>
            <a:r>
              <a:rPr lang="en-US" b="1" dirty="0" err="1"/>
              <a:t>bp</a:t>
            </a:r>
            <a:r>
              <a:rPr lang="en-US" dirty="0"/>
              <a:t> breakpoint address is found in a loaded module, and if that module is later unloaded, the breakpoint is removed from the breakpoint list. On the other hand, </a:t>
            </a:r>
            <a:r>
              <a:rPr lang="en-US" b="1" dirty="0" err="1"/>
              <a:t>bu</a:t>
            </a:r>
            <a:r>
              <a:rPr lang="en-US" dirty="0"/>
              <a:t> breakpoints persist after repeated unloads and loads. </a:t>
            </a:r>
          </a:p>
          <a:p>
            <a:r>
              <a:rPr lang="en-US" dirty="0"/>
              <a:t>Breakpoints that you set with </a:t>
            </a:r>
            <a:r>
              <a:rPr lang="en-US" b="1" dirty="0" err="1"/>
              <a:t>bp</a:t>
            </a:r>
            <a:r>
              <a:rPr lang="en-US" dirty="0"/>
              <a:t> are not saved in </a:t>
            </a:r>
            <a:r>
              <a:rPr lang="en-US" dirty="0" err="1"/>
              <a:t>WinDbg</a:t>
            </a:r>
            <a:r>
              <a:rPr lang="en-US" dirty="0"/>
              <a:t> </a:t>
            </a:r>
            <a:r>
              <a:rPr lang="en-US" dirty="0">
                <a:hlinkClick r:id="rId2" action="ppaction://hlinkfile"/>
              </a:rPr>
              <a:t>workspaces</a:t>
            </a:r>
            <a:r>
              <a:rPr lang="en-US" dirty="0"/>
              <a:t>. Breakpoints that are set with </a:t>
            </a:r>
            <a:r>
              <a:rPr lang="en-US" b="1" dirty="0" err="1"/>
              <a:t>bu</a:t>
            </a:r>
            <a:r>
              <a:rPr lang="en-US" dirty="0"/>
              <a:t> are saved in workspaces.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62200"/>
            <a:ext cx="76581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432</TotalTime>
  <Words>262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SlideTemplate_A_Typical_Deck</vt:lpstr>
      <vt:lpstr>Basic commands for Windbg – breakpoints Part 3 - bu</vt:lpstr>
      <vt:lpstr>Breakpoints</vt:lpstr>
      <vt:lpstr>bu - Unresolved</vt:lpstr>
      <vt:lpstr>Three primary differences between bp breakpoints and bu breakpoints</vt:lpstr>
      <vt:lpstr>Demo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11</cp:revision>
  <dcterms:created xsi:type="dcterms:W3CDTF">2006-08-16T00:00:00Z</dcterms:created>
  <dcterms:modified xsi:type="dcterms:W3CDTF">2018-11-30T08:38:36Z</dcterms:modified>
</cp:coreProperties>
</file>