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2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6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2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7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3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8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3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4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8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2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7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70866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Basic commands for </a:t>
            </a:r>
            <a:r>
              <a:rPr lang="en-US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Windbg</a:t>
            </a:r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breakpoints Part 6 - </a:t>
            </a:r>
            <a:r>
              <a:rPr lang="en-US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Miscs</a:t>
            </a:r>
            <a:endParaRPr lang="en-US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3602038"/>
            <a:ext cx="37338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 </a:t>
            </a:r>
            <a:r>
              <a:rPr lang="en-US" dirty="0" err="1">
                <a:solidFill>
                  <a:schemeClr val="bg1"/>
                </a:solidFill>
              </a:rPr>
              <a:t>Anand</a:t>
            </a:r>
            <a:r>
              <a:rPr lang="en-US" dirty="0">
                <a:solidFill>
                  <a:schemeClr val="bg1"/>
                </a:solidFill>
              </a:rPr>
              <a:t> George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bd</a:t>
            </a:r>
            <a:r>
              <a:rPr lang="en-US" dirty="0"/>
              <a:t>*</a:t>
            </a:r>
          </a:p>
          <a:p>
            <a:r>
              <a:rPr lang="en-US" dirty="0" err="1"/>
              <a:t>bl</a:t>
            </a:r>
            <a:r>
              <a:rPr lang="en-US" dirty="0"/>
              <a:t>*</a:t>
            </a:r>
          </a:p>
          <a:p>
            <a:r>
              <a:rPr lang="en-US" dirty="0"/>
              <a:t>be</a:t>
            </a:r>
          </a:p>
          <a:p>
            <a:r>
              <a:rPr lang="en-US" dirty="0"/>
              <a:t>.</a:t>
            </a:r>
            <a:r>
              <a:rPr lang="en-US" dirty="0" err="1"/>
              <a:t>bpcmds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more handy commands to manage breakpoints.</a:t>
            </a:r>
          </a:p>
          <a:p>
            <a:r>
              <a:rPr lang="en-US" dirty="0"/>
              <a:t>Breakpoints are one of the most important topics when it comes to live debugging.</a:t>
            </a:r>
          </a:p>
          <a:p>
            <a:r>
              <a:rPr lang="en-US" dirty="0"/>
              <a:t>Giving the right breakpoint with right conditions can do magic in debugging or reversing complicated code paths.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438400"/>
            <a:ext cx="78867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Template_A_Typical_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SlideTemplate_A_Typical_Deck</Template>
  <TotalTime>420</TotalTime>
  <Words>66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SlideTemplate_A_Typical_Deck</vt:lpstr>
      <vt:lpstr>Basic commands for Windbg – breakpoints Part 6 - Miscs</vt:lpstr>
      <vt:lpstr>Breakpoints</vt:lpstr>
      <vt:lpstr>Demo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commands for Windbg - k</dc:title>
  <dc:creator>anand</dc:creator>
  <cp:lastModifiedBy>Jovi</cp:lastModifiedBy>
  <cp:revision>13</cp:revision>
  <dcterms:created xsi:type="dcterms:W3CDTF">2006-08-16T00:00:00Z</dcterms:created>
  <dcterms:modified xsi:type="dcterms:W3CDTF">2018-11-30T08:51:32Z</dcterms:modified>
</cp:coreProperties>
</file>